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9" r:id="rId2"/>
    <p:sldMasterId id="2147483731" r:id="rId3"/>
    <p:sldMasterId id="2147483743" r:id="rId4"/>
    <p:sldMasterId id="2147483755" r:id="rId5"/>
    <p:sldMasterId id="2147483767" r:id="rId6"/>
    <p:sldMasterId id="2147483779" r:id="rId7"/>
    <p:sldMasterId id="2147483791" r:id="rId8"/>
    <p:sldMasterId id="2147483803" r:id="rId9"/>
    <p:sldMasterId id="2147483815" r:id="rId10"/>
  </p:sldMasterIdLst>
  <p:notesMasterIdLst>
    <p:notesMasterId r:id="rId38"/>
  </p:notesMasterIdLst>
  <p:handoutMasterIdLst>
    <p:handoutMasterId r:id="rId39"/>
  </p:handoutMasterIdLst>
  <p:sldIdLst>
    <p:sldId id="480" r:id="rId11"/>
    <p:sldId id="481"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503" r:id="rId34"/>
    <p:sldId id="504" r:id="rId35"/>
    <p:sldId id="505" r:id="rId36"/>
    <p:sldId id="506"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63489" autoAdjust="0"/>
  </p:normalViewPr>
  <p:slideViewPr>
    <p:cSldViewPr>
      <p:cViewPr varScale="1">
        <p:scale>
          <a:sx n="65" d="100"/>
          <a:sy n="65" d="100"/>
        </p:scale>
        <p:origin x="123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030"/>
    </p:cViewPr>
  </p:sorterViewPr>
  <p:notesViewPr>
    <p:cSldViewPr>
      <p:cViewPr varScale="1">
        <p:scale>
          <a:sx n="73" d="100"/>
          <a:sy n="73" d="100"/>
        </p:scale>
        <p:origin x="2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E3A61-E325-42CE-9A46-646FC5DAE07F}"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8876676D-2170-4E6C-8710-37CB019EC742}">
      <dgm:prSet/>
      <dgm:spPr>
        <a:solidFill>
          <a:schemeClr val="accent4">
            <a:lumMod val="60000"/>
            <a:lumOff val="40000"/>
          </a:schemeClr>
        </a:solidFill>
      </dgm:spPr>
      <dgm:t>
        <a:bodyPr/>
        <a:lstStyle/>
        <a:p>
          <a:r>
            <a:rPr kumimoji="1" lang="ja-JP" altLang="en-US" dirty="0"/>
            <a:t>身体的発達</a:t>
          </a:r>
          <a:endParaRPr lang="ja-JP" dirty="0"/>
        </a:p>
      </dgm:t>
    </dgm:pt>
    <dgm:pt modelId="{132E6F0D-CAFE-4885-93DD-75617A628538}" type="parTrans" cxnId="{ADBB4D15-58FD-4E01-8055-87294EDD4550}">
      <dgm:prSet/>
      <dgm:spPr/>
      <dgm:t>
        <a:bodyPr/>
        <a:lstStyle/>
        <a:p>
          <a:endParaRPr kumimoji="1" lang="ja-JP" altLang="en-US"/>
        </a:p>
      </dgm:t>
    </dgm:pt>
    <dgm:pt modelId="{01066B07-EF02-4797-A4CB-C5B1F89639A4}" type="sibTrans" cxnId="{ADBB4D15-58FD-4E01-8055-87294EDD4550}">
      <dgm:prSet/>
      <dgm:spPr/>
      <dgm:t>
        <a:bodyPr/>
        <a:lstStyle/>
        <a:p>
          <a:endParaRPr kumimoji="1" lang="ja-JP" altLang="en-US"/>
        </a:p>
      </dgm:t>
    </dgm:pt>
    <dgm:pt modelId="{0A52BACE-4453-45EF-ACC0-E6B20AE8AD12}">
      <dgm:prSet custT="1"/>
      <dgm:spPr>
        <a:solidFill>
          <a:schemeClr val="accent1"/>
        </a:solidFill>
        <a:ln>
          <a:solidFill>
            <a:schemeClr val="accent1"/>
          </a:solidFill>
        </a:ln>
      </dgm:spPr>
      <dgm:t>
        <a:bodyPr/>
        <a:lstStyle/>
        <a:p>
          <a:pPr algn="l"/>
          <a:r>
            <a:rPr lang="ja-JP" altLang="en-US" sz="2800" b="1" dirty="0"/>
            <a:t>社会性の広がり</a:t>
          </a:r>
          <a:endParaRPr lang="ja-JP" altLang="en-US" sz="2000" b="1" dirty="0"/>
        </a:p>
      </dgm:t>
    </dgm:pt>
    <dgm:pt modelId="{C9E8AF0B-B5CB-43DD-B244-4EE2F62C7AFD}" type="sibTrans" cxnId="{BBC64B88-011D-467B-81D6-F9E179A0FF2C}">
      <dgm:prSet/>
      <dgm:spPr/>
      <dgm:t>
        <a:bodyPr/>
        <a:lstStyle/>
        <a:p>
          <a:endParaRPr kumimoji="1" lang="ja-JP" altLang="en-US"/>
        </a:p>
      </dgm:t>
    </dgm:pt>
    <dgm:pt modelId="{379E7C01-6941-454A-BE9C-B16718CF3A0E}" type="parTrans" cxnId="{BBC64B88-011D-467B-81D6-F9E179A0FF2C}">
      <dgm:prSet/>
      <dgm:spPr/>
      <dgm:t>
        <a:bodyPr/>
        <a:lstStyle/>
        <a:p>
          <a:endParaRPr kumimoji="1" lang="ja-JP" altLang="en-US"/>
        </a:p>
      </dgm:t>
    </dgm:pt>
    <dgm:pt modelId="{4C83B2D2-44FC-4C1C-B00C-640BC3679A3F}">
      <dgm:prSet custT="1"/>
      <dgm:spPr/>
      <dgm:t>
        <a:bodyPr/>
        <a:lstStyle/>
        <a:p>
          <a:pPr algn="l"/>
          <a:r>
            <a:rPr kumimoji="1" lang="ja-JP" altLang="en-US" sz="2800" b="1" dirty="0"/>
            <a:t>遊びの広がり</a:t>
          </a:r>
          <a:endParaRPr lang="ja-JP" altLang="en-US" sz="2800" b="1" dirty="0"/>
        </a:p>
      </dgm:t>
    </dgm:pt>
    <dgm:pt modelId="{4D8C8C6D-B42B-4D65-A913-EEF0009DB5DD}" type="parTrans" cxnId="{A3D19664-61FF-448F-BC5E-329ABC526484}">
      <dgm:prSet/>
      <dgm:spPr/>
      <dgm:t>
        <a:bodyPr/>
        <a:lstStyle/>
        <a:p>
          <a:endParaRPr kumimoji="1" lang="ja-JP" altLang="en-US"/>
        </a:p>
      </dgm:t>
    </dgm:pt>
    <dgm:pt modelId="{D1438C2D-95B9-44CE-A282-2BEECFBEBE01}" type="sibTrans" cxnId="{A3D19664-61FF-448F-BC5E-329ABC526484}">
      <dgm:prSet/>
      <dgm:spPr/>
      <dgm:t>
        <a:bodyPr/>
        <a:lstStyle/>
        <a:p>
          <a:endParaRPr kumimoji="1" lang="ja-JP" altLang="en-US"/>
        </a:p>
      </dgm:t>
    </dgm:pt>
    <dgm:pt modelId="{29EED606-49F3-4D7E-A089-6C71E8444446}">
      <dgm:prSet custT="1">
        <dgm:style>
          <a:lnRef idx="0">
            <a:scrgbClr r="0" g="0" b="0"/>
          </a:lnRef>
          <a:fillRef idx="0">
            <a:scrgbClr r="0" g="0" b="0"/>
          </a:fillRef>
          <a:effectRef idx="0">
            <a:scrgbClr r="0" g="0" b="0"/>
          </a:effectRef>
          <a:fontRef idx="minor">
            <a:schemeClr val="accent4"/>
          </a:fontRef>
        </dgm:style>
      </dgm:prSet>
      <dgm:spPr>
        <a:noFill/>
        <a:ln w="9525" cap="flat" cmpd="sng" algn="ctr">
          <a:solidFill>
            <a:schemeClr val="accent4"/>
          </a:solidFill>
          <a:prstDash val="solid"/>
          <a:round/>
          <a:headEnd type="none" w="med" len="med"/>
          <a:tailEnd type="none" w="med" len="med"/>
        </a:ln>
      </dgm:spPr>
      <dgm:t>
        <a:bodyPr/>
        <a:lstStyle/>
        <a:p>
          <a:pPr algn="l"/>
          <a:r>
            <a:rPr lang="ja-JP" altLang="en-US" sz="2800" b="1" dirty="0"/>
            <a:t>興味・関心の広がり</a:t>
          </a:r>
        </a:p>
      </dgm:t>
    </dgm:pt>
    <dgm:pt modelId="{2894F775-BD46-4344-87F2-7345F6F3F213}" type="parTrans" cxnId="{A3A04529-CCA1-4E87-80C2-2B4916CE45E9}">
      <dgm:prSet/>
      <dgm:spPr/>
      <dgm:t>
        <a:bodyPr/>
        <a:lstStyle/>
        <a:p>
          <a:endParaRPr kumimoji="1" lang="ja-JP" altLang="en-US"/>
        </a:p>
      </dgm:t>
    </dgm:pt>
    <dgm:pt modelId="{8C5AC8D6-190A-44F9-B978-FD17EE5186F7}" type="sibTrans" cxnId="{A3A04529-CCA1-4E87-80C2-2B4916CE45E9}">
      <dgm:prSet/>
      <dgm:spPr/>
      <dgm:t>
        <a:bodyPr/>
        <a:lstStyle/>
        <a:p>
          <a:endParaRPr kumimoji="1" lang="ja-JP" altLang="en-US"/>
        </a:p>
      </dgm:t>
    </dgm:pt>
    <dgm:pt modelId="{7FC824F2-30C7-421D-8BB0-A01A216D3A30}">
      <dgm:prSet/>
      <dgm:spPr>
        <a:solidFill>
          <a:schemeClr val="accent6"/>
        </a:solidFill>
      </dgm:spPr>
      <dgm:t>
        <a:bodyPr/>
        <a:lstStyle/>
        <a:p>
          <a:r>
            <a:rPr kumimoji="1" lang="ja-JP" altLang="en-US" dirty="0"/>
            <a:t>心理的</a:t>
          </a:r>
          <a:r>
            <a:rPr kumimoji="1" lang="ja-JP" dirty="0"/>
            <a:t>発達</a:t>
          </a:r>
          <a:endParaRPr lang="ja-JP" dirty="0"/>
        </a:p>
      </dgm:t>
    </dgm:pt>
    <dgm:pt modelId="{2DFE7B55-B036-43C6-97C1-2C1B148BBC7A}" type="parTrans" cxnId="{359DF151-0FCA-4C1C-9EBF-09206B446C34}">
      <dgm:prSet/>
      <dgm:spPr/>
      <dgm:t>
        <a:bodyPr/>
        <a:lstStyle/>
        <a:p>
          <a:endParaRPr kumimoji="1" lang="ja-JP" altLang="en-US"/>
        </a:p>
      </dgm:t>
    </dgm:pt>
    <dgm:pt modelId="{2222F705-99EC-43B9-A61A-C1DF70ABD934}" type="sibTrans" cxnId="{359DF151-0FCA-4C1C-9EBF-09206B446C34}">
      <dgm:prSet/>
      <dgm:spPr/>
      <dgm:t>
        <a:bodyPr/>
        <a:lstStyle/>
        <a:p>
          <a:endParaRPr kumimoji="1" lang="ja-JP" altLang="en-US"/>
        </a:p>
      </dgm:t>
    </dgm:pt>
    <dgm:pt modelId="{4FF211CC-DC83-428C-B204-C4F4AC0C5740}">
      <dgm:prSet/>
      <dgm:spPr>
        <a:solidFill>
          <a:schemeClr val="accent5"/>
        </a:solidFill>
      </dgm:spPr>
      <dgm:t>
        <a:bodyPr/>
        <a:lstStyle/>
        <a:p>
          <a:r>
            <a:rPr kumimoji="1" lang="ja-JP" altLang="en-US" dirty="0"/>
            <a:t>社会的発達　</a:t>
          </a:r>
          <a:endParaRPr lang="ja-JP" dirty="0"/>
        </a:p>
      </dgm:t>
    </dgm:pt>
    <dgm:pt modelId="{613CAE51-48F7-43EE-B486-3075277C3F27}" type="parTrans" cxnId="{AE18BB71-83AC-437A-995A-2D24AF6BEBC0}">
      <dgm:prSet/>
      <dgm:spPr/>
      <dgm:t>
        <a:bodyPr/>
        <a:lstStyle/>
        <a:p>
          <a:endParaRPr kumimoji="1" lang="ja-JP" altLang="en-US"/>
        </a:p>
      </dgm:t>
    </dgm:pt>
    <dgm:pt modelId="{1409E0BE-A5D6-49BC-8F71-FA07C8182F22}" type="sibTrans" cxnId="{AE18BB71-83AC-437A-995A-2D24AF6BEBC0}">
      <dgm:prSet/>
      <dgm:spPr/>
      <dgm:t>
        <a:bodyPr/>
        <a:lstStyle/>
        <a:p>
          <a:endParaRPr kumimoji="1" lang="ja-JP" altLang="en-US"/>
        </a:p>
      </dgm:t>
    </dgm:pt>
    <dgm:pt modelId="{F44FDF6F-FAF1-4F33-8F8D-21274B81FCC2}" type="pres">
      <dgm:prSet presAssocID="{75AE3A61-E325-42CE-9A46-646FC5DAE07F}" presName="Name0" presStyleCnt="0">
        <dgm:presLayoutVars>
          <dgm:chMax val="7"/>
          <dgm:dir/>
          <dgm:animOne val="branch"/>
        </dgm:presLayoutVars>
      </dgm:prSet>
      <dgm:spPr/>
      <dgm:t>
        <a:bodyPr/>
        <a:lstStyle/>
        <a:p>
          <a:endParaRPr kumimoji="1" lang="ja-JP" altLang="en-US"/>
        </a:p>
      </dgm:t>
    </dgm:pt>
    <dgm:pt modelId="{30F38474-AE7C-4ABF-B6B4-1F2996185268}" type="pres">
      <dgm:prSet presAssocID="{8876676D-2170-4E6C-8710-37CB019EC742}" presName="parTx1" presStyleLbl="node1" presStyleIdx="0" presStyleCnt="3" custScaleX="124441" custScaleY="118941" custLinFactNeighborX="32211" custLinFactNeighborY="24033"/>
      <dgm:spPr/>
      <dgm:t>
        <a:bodyPr/>
        <a:lstStyle/>
        <a:p>
          <a:endParaRPr kumimoji="1" lang="ja-JP" altLang="en-US"/>
        </a:p>
      </dgm:t>
    </dgm:pt>
    <dgm:pt modelId="{BD14D490-D705-4FB2-8829-901286A78593}" type="pres">
      <dgm:prSet presAssocID="{7FC824F2-30C7-421D-8BB0-A01A216D3A30}" presName="parTx2" presStyleLbl="node1" presStyleIdx="1" presStyleCnt="3" custScaleX="140188" custScaleY="121811" custLinFactNeighborX="-33152" custLinFactNeighborY="-73793"/>
      <dgm:spPr/>
      <dgm:t>
        <a:bodyPr/>
        <a:lstStyle/>
        <a:p>
          <a:endParaRPr kumimoji="1" lang="ja-JP" altLang="en-US"/>
        </a:p>
      </dgm:t>
    </dgm:pt>
    <dgm:pt modelId="{2BD41EB8-C1C5-4B41-A3E2-3390AC534A51}" type="pres">
      <dgm:prSet presAssocID="{4FF211CC-DC83-428C-B204-C4F4AC0C5740}" presName="parTx3" presStyleLbl="node1" presStyleIdx="2" presStyleCnt="3" custLinFactX="-30996" custLinFactNeighborX="-100000" custLinFactNeighborY="13853"/>
      <dgm:spPr/>
      <dgm:t>
        <a:bodyPr/>
        <a:lstStyle/>
        <a:p>
          <a:endParaRPr kumimoji="1" lang="ja-JP" altLang="en-US"/>
        </a:p>
      </dgm:t>
    </dgm:pt>
    <dgm:pt modelId="{9C143C4A-C64D-4E25-82D9-FE3D901D27CE}" type="pres">
      <dgm:prSet presAssocID="{4FF211CC-DC83-428C-B204-C4F4AC0C5740}" presName="spPre3" presStyleCnt="0"/>
      <dgm:spPr/>
    </dgm:pt>
    <dgm:pt modelId="{4DEE9F8E-D743-4A83-9BF3-CF8B52CF2B13}" type="pres">
      <dgm:prSet presAssocID="{4FF211CC-DC83-428C-B204-C4F4AC0C5740}" presName="chLin3" presStyleCnt="0"/>
      <dgm:spPr/>
    </dgm:pt>
    <dgm:pt modelId="{0F0D6C11-2DAC-4E6F-9133-F0D76DEB5510}" type="pres">
      <dgm:prSet presAssocID="{379E7C01-6941-454A-BE9C-B16718CF3A0E}" presName="Name79" presStyleLbl="parChTrans1D1" presStyleIdx="0" presStyleCnt="6"/>
      <dgm:spPr/>
    </dgm:pt>
    <dgm:pt modelId="{D3C79D14-3625-40AF-B19E-700F85472DFC}" type="pres">
      <dgm:prSet presAssocID="{0A52BACE-4453-45EF-ACC0-E6B20AE8AD12}" presName="txAndLines3" presStyleCnt="0"/>
      <dgm:spPr/>
    </dgm:pt>
    <dgm:pt modelId="{51FE3330-BF0C-43AA-91A4-A4542B5A8C8E}" type="pres">
      <dgm:prSet presAssocID="{0A52BACE-4453-45EF-ACC0-E6B20AE8AD12}" presName="anchor3" presStyleCnt="0"/>
      <dgm:spPr/>
    </dgm:pt>
    <dgm:pt modelId="{8CBDD355-B38C-4ABC-B99E-0257E2B1A00F}" type="pres">
      <dgm:prSet presAssocID="{0A52BACE-4453-45EF-ACC0-E6B20AE8AD12}" presName="backup3" presStyleCnt="0"/>
      <dgm:spPr/>
    </dgm:pt>
    <dgm:pt modelId="{402A990B-F9D1-4632-B2C4-D0852B4B667D}" type="pres">
      <dgm:prSet presAssocID="{0A52BACE-4453-45EF-ACC0-E6B20AE8AD12}" presName="preLine3" presStyleLbl="parChTrans1D1" presStyleIdx="1" presStyleCnt="6"/>
      <dgm:spPr/>
    </dgm:pt>
    <dgm:pt modelId="{CC956C96-B044-4AE4-9E1B-C580FCD660DA}" type="pres">
      <dgm:prSet presAssocID="{0A52BACE-4453-45EF-ACC0-E6B20AE8AD12}" presName="desTx3" presStyleLbl="revTx" presStyleIdx="0" presStyleCnt="0" custScaleX="231763" custScaleY="347481" custLinFactX="-99191" custLinFactNeighborX="-100000" custLinFactNeighborY="-11676">
        <dgm:presLayoutVars>
          <dgm:bulletEnabled val="1"/>
        </dgm:presLayoutVars>
      </dgm:prSet>
      <dgm:spPr>
        <a:prstGeom prst="doubleWave">
          <a:avLst/>
        </a:prstGeom>
      </dgm:spPr>
      <dgm:t>
        <a:bodyPr/>
        <a:lstStyle/>
        <a:p>
          <a:endParaRPr kumimoji="1" lang="ja-JP" altLang="en-US"/>
        </a:p>
      </dgm:t>
    </dgm:pt>
    <dgm:pt modelId="{8ED4F8F8-9455-4402-B716-FA964FB95D95}" type="pres">
      <dgm:prSet presAssocID="{2894F775-BD46-4344-87F2-7345F6F3F213}" presName="Name79" presStyleLbl="parChTrans1D1" presStyleIdx="2" presStyleCnt="6"/>
      <dgm:spPr/>
    </dgm:pt>
    <dgm:pt modelId="{18931A70-C1C4-451F-A0D8-3B61E419F14B}" type="pres">
      <dgm:prSet presAssocID="{29EED606-49F3-4D7E-A089-6C71E8444446}" presName="txAndLines3" presStyleCnt="0"/>
      <dgm:spPr/>
    </dgm:pt>
    <dgm:pt modelId="{44D76C6A-98F8-477A-8BF5-9E57D7ACFFC0}" type="pres">
      <dgm:prSet presAssocID="{29EED606-49F3-4D7E-A089-6C71E8444446}" presName="anchor3" presStyleCnt="0"/>
      <dgm:spPr/>
    </dgm:pt>
    <dgm:pt modelId="{A97325BB-8680-440B-A807-46416CA453C3}" type="pres">
      <dgm:prSet presAssocID="{29EED606-49F3-4D7E-A089-6C71E8444446}" presName="backup3" presStyleCnt="0"/>
      <dgm:spPr/>
    </dgm:pt>
    <dgm:pt modelId="{CF1EC33F-094B-4329-81DD-73DC4D70A6D2}" type="pres">
      <dgm:prSet presAssocID="{29EED606-49F3-4D7E-A089-6C71E8444446}" presName="preLine3" presStyleLbl="parChTrans1D1" presStyleIdx="3" presStyleCnt="6"/>
      <dgm:spPr/>
    </dgm:pt>
    <dgm:pt modelId="{46301EDD-F430-4779-870F-A32B70D909BF}" type="pres">
      <dgm:prSet presAssocID="{29EED606-49F3-4D7E-A089-6C71E8444446}" presName="desTx3" presStyleLbl="revTx" presStyleIdx="0" presStyleCnt="0" custScaleX="218106" custScaleY="237830" custLinFactX="-71639" custLinFactNeighborX="-100000" custLinFactNeighborY="6087">
        <dgm:presLayoutVars>
          <dgm:bulletEnabled val="1"/>
        </dgm:presLayoutVars>
      </dgm:prSet>
      <dgm:spPr/>
      <dgm:t>
        <a:bodyPr/>
        <a:lstStyle/>
        <a:p>
          <a:endParaRPr kumimoji="1" lang="ja-JP" altLang="en-US"/>
        </a:p>
      </dgm:t>
    </dgm:pt>
    <dgm:pt modelId="{1B0BEA2D-3F5C-4962-9D72-ADC16F15E016}" type="pres">
      <dgm:prSet presAssocID="{4D8C8C6D-B42B-4D65-A913-EEF0009DB5DD}" presName="Name79" presStyleLbl="parChTrans1D1" presStyleIdx="4" presStyleCnt="6"/>
      <dgm:spPr/>
    </dgm:pt>
    <dgm:pt modelId="{D91EABB4-85BA-4AE6-9879-5E901DB290E7}" type="pres">
      <dgm:prSet presAssocID="{4C83B2D2-44FC-4C1C-B00C-640BC3679A3F}" presName="txAndLines3" presStyleCnt="0"/>
      <dgm:spPr/>
    </dgm:pt>
    <dgm:pt modelId="{30520B72-EA39-4DD6-98E2-0ED4D34951FF}" type="pres">
      <dgm:prSet presAssocID="{4C83B2D2-44FC-4C1C-B00C-640BC3679A3F}" presName="anchor3" presStyleCnt="0"/>
      <dgm:spPr/>
    </dgm:pt>
    <dgm:pt modelId="{CED21AC0-9BE5-4F24-A266-122229EC0A00}" type="pres">
      <dgm:prSet presAssocID="{4C83B2D2-44FC-4C1C-B00C-640BC3679A3F}" presName="backup3" presStyleCnt="0"/>
      <dgm:spPr/>
    </dgm:pt>
    <dgm:pt modelId="{3EDE29BA-2BAF-4804-A189-2BD8627C3017}" type="pres">
      <dgm:prSet presAssocID="{4C83B2D2-44FC-4C1C-B00C-640BC3679A3F}" presName="preLine3" presStyleLbl="parChTrans1D1" presStyleIdx="5" presStyleCnt="6"/>
      <dgm:spPr/>
    </dgm:pt>
    <dgm:pt modelId="{4BCB8486-D720-4EFC-8D78-4BFBBBD9A7AB}" type="pres">
      <dgm:prSet presAssocID="{4C83B2D2-44FC-4C1C-B00C-640BC3679A3F}" presName="desTx3" presStyleLbl="revTx" presStyleIdx="0" presStyleCnt="0" custScaleX="170578" custScaleY="185669" custLinFactX="-52805" custLinFactNeighborX="-100000" custLinFactNeighborY="65791">
        <dgm:presLayoutVars>
          <dgm:bulletEnabled val="1"/>
        </dgm:presLayoutVars>
      </dgm:prSet>
      <dgm:spPr/>
      <dgm:t>
        <a:bodyPr/>
        <a:lstStyle/>
        <a:p>
          <a:endParaRPr kumimoji="1" lang="ja-JP" altLang="en-US"/>
        </a:p>
      </dgm:t>
    </dgm:pt>
  </dgm:ptLst>
  <dgm:cxnLst>
    <dgm:cxn modelId="{359DF151-0FCA-4C1C-9EBF-09206B446C34}" srcId="{75AE3A61-E325-42CE-9A46-646FC5DAE07F}" destId="{7FC824F2-30C7-421D-8BB0-A01A216D3A30}" srcOrd="1" destOrd="0" parTransId="{2DFE7B55-B036-43C6-97C1-2C1B148BBC7A}" sibTransId="{2222F705-99EC-43B9-A61A-C1DF70ABD934}"/>
    <dgm:cxn modelId="{863BAAC5-3CF0-43F2-B853-C2B5E76E49A6}" type="presOf" srcId="{29EED606-49F3-4D7E-A089-6C71E8444446}" destId="{46301EDD-F430-4779-870F-A32B70D909BF}" srcOrd="0" destOrd="0" presId="urn:microsoft.com/office/officeart/2009/3/layout/SubStepProcess"/>
    <dgm:cxn modelId="{AE18BB71-83AC-437A-995A-2D24AF6BEBC0}" srcId="{75AE3A61-E325-42CE-9A46-646FC5DAE07F}" destId="{4FF211CC-DC83-428C-B204-C4F4AC0C5740}" srcOrd="2" destOrd="0" parTransId="{613CAE51-48F7-43EE-B486-3075277C3F27}" sibTransId="{1409E0BE-A5D6-49BC-8F71-FA07C8182F22}"/>
    <dgm:cxn modelId="{6EC2F206-9FB7-484D-9939-46D7B9F39640}" type="presOf" srcId="{4C83B2D2-44FC-4C1C-B00C-640BC3679A3F}" destId="{4BCB8486-D720-4EFC-8D78-4BFBBBD9A7AB}" srcOrd="0" destOrd="0" presId="urn:microsoft.com/office/officeart/2009/3/layout/SubStepProcess"/>
    <dgm:cxn modelId="{90AF6D48-021B-4CC4-A394-5F12044261B8}" type="presOf" srcId="{7FC824F2-30C7-421D-8BB0-A01A216D3A30}" destId="{BD14D490-D705-4FB2-8829-901286A78593}" srcOrd="0" destOrd="0" presId="urn:microsoft.com/office/officeart/2009/3/layout/SubStepProcess"/>
    <dgm:cxn modelId="{A3A04529-CCA1-4E87-80C2-2B4916CE45E9}" srcId="{4FF211CC-DC83-428C-B204-C4F4AC0C5740}" destId="{29EED606-49F3-4D7E-A089-6C71E8444446}" srcOrd="1" destOrd="0" parTransId="{2894F775-BD46-4344-87F2-7345F6F3F213}" sibTransId="{8C5AC8D6-190A-44F9-B978-FD17EE5186F7}"/>
    <dgm:cxn modelId="{BBC64B88-011D-467B-81D6-F9E179A0FF2C}" srcId="{4FF211CC-DC83-428C-B204-C4F4AC0C5740}" destId="{0A52BACE-4453-45EF-ACC0-E6B20AE8AD12}" srcOrd="0" destOrd="0" parTransId="{379E7C01-6941-454A-BE9C-B16718CF3A0E}" sibTransId="{C9E8AF0B-B5CB-43DD-B244-4EE2F62C7AFD}"/>
    <dgm:cxn modelId="{2F502967-2A45-4334-AB68-D66E71B76FC7}" type="presOf" srcId="{0A52BACE-4453-45EF-ACC0-E6B20AE8AD12}" destId="{CC956C96-B044-4AE4-9E1B-C580FCD660DA}" srcOrd="0" destOrd="0" presId="urn:microsoft.com/office/officeart/2009/3/layout/SubStepProcess"/>
    <dgm:cxn modelId="{A3D19664-61FF-448F-BC5E-329ABC526484}" srcId="{4FF211CC-DC83-428C-B204-C4F4AC0C5740}" destId="{4C83B2D2-44FC-4C1C-B00C-640BC3679A3F}" srcOrd="2" destOrd="0" parTransId="{4D8C8C6D-B42B-4D65-A913-EEF0009DB5DD}" sibTransId="{D1438C2D-95B9-44CE-A282-2BEECFBEBE01}"/>
    <dgm:cxn modelId="{ADBB4D15-58FD-4E01-8055-87294EDD4550}" srcId="{75AE3A61-E325-42CE-9A46-646FC5DAE07F}" destId="{8876676D-2170-4E6C-8710-37CB019EC742}" srcOrd="0" destOrd="0" parTransId="{132E6F0D-CAFE-4885-93DD-75617A628538}" sibTransId="{01066B07-EF02-4797-A4CB-C5B1F89639A4}"/>
    <dgm:cxn modelId="{0A552C77-7E05-422F-AC80-21B092BE5CF3}" type="presOf" srcId="{75AE3A61-E325-42CE-9A46-646FC5DAE07F}" destId="{F44FDF6F-FAF1-4F33-8F8D-21274B81FCC2}" srcOrd="0" destOrd="0" presId="urn:microsoft.com/office/officeart/2009/3/layout/SubStepProcess"/>
    <dgm:cxn modelId="{867D44EC-DD9B-42F8-91E8-6A5B556B4774}" type="presOf" srcId="{8876676D-2170-4E6C-8710-37CB019EC742}" destId="{30F38474-AE7C-4ABF-B6B4-1F2996185268}" srcOrd="0" destOrd="0" presId="urn:microsoft.com/office/officeart/2009/3/layout/SubStepProcess"/>
    <dgm:cxn modelId="{E190B108-CED4-4315-9FE1-A260CFBC1388}" type="presOf" srcId="{4FF211CC-DC83-428C-B204-C4F4AC0C5740}" destId="{2BD41EB8-C1C5-4B41-A3E2-3390AC534A51}" srcOrd="0" destOrd="0" presId="urn:microsoft.com/office/officeart/2009/3/layout/SubStepProcess"/>
    <dgm:cxn modelId="{776AA88D-33B1-45E9-B897-C719FD449901}" type="presParOf" srcId="{F44FDF6F-FAF1-4F33-8F8D-21274B81FCC2}" destId="{30F38474-AE7C-4ABF-B6B4-1F2996185268}" srcOrd="0" destOrd="0" presId="urn:microsoft.com/office/officeart/2009/3/layout/SubStepProcess"/>
    <dgm:cxn modelId="{F436646F-769A-4FE8-85C4-2BB533C980EC}" type="presParOf" srcId="{F44FDF6F-FAF1-4F33-8F8D-21274B81FCC2}" destId="{BD14D490-D705-4FB2-8829-901286A78593}" srcOrd="1" destOrd="0" presId="urn:microsoft.com/office/officeart/2009/3/layout/SubStepProcess"/>
    <dgm:cxn modelId="{7D42287C-231A-4E2E-802D-405A72586F07}" type="presParOf" srcId="{F44FDF6F-FAF1-4F33-8F8D-21274B81FCC2}" destId="{2BD41EB8-C1C5-4B41-A3E2-3390AC534A51}" srcOrd="2" destOrd="0" presId="urn:microsoft.com/office/officeart/2009/3/layout/SubStepProcess"/>
    <dgm:cxn modelId="{69F9D1C7-BD06-42A5-B38B-0A3D13E096C7}" type="presParOf" srcId="{F44FDF6F-FAF1-4F33-8F8D-21274B81FCC2}" destId="{9C143C4A-C64D-4E25-82D9-FE3D901D27CE}" srcOrd="3" destOrd="0" presId="urn:microsoft.com/office/officeart/2009/3/layout/SubStepProcess"/>
    <dgm:cxn modelId="{4A7680B6-F790-40A4-9FEC-7E0CD515D913}" type="presParOf" srcId="{F44FDF6F-FAF1-4F33-8F8D-21274B81FCC2}" destId="{4DEE9F8E-D743-4A83-9BF3-CF8B52CF2B13}" srcOrd="4" destOrd="0" presId="urn:microsoft.com/office/officeart/2009/3/layout/SubStepProcess"/>
    <dgm:cxn modelId="{5D497014-C805-424E-9F32-C3AE3EC95F2B}" type="presParOf" srcId="{4DEE9F8E-D743-4A83-9BF3-CF8B52CF2B13}" destId="{0F0D6C11-2DAC-4E6F-9133-F0D76DEB5510}" srcOrd="0" destOrd="0" presId="urn:microsoft.com/office/officeart/2009/3/layout/SubStepProcess"/>
    <dgm:cxn modelId="{66C28D14-BE69-4BF0-9DA2-B0F6B7C300F6}" type="presParOf" srcId="{4DEE9F8E-D743-4A83-9BF3-CF8B52CF2B13}" destId="{D3C79D14-3625-40AF-B19E-700F85472DFC}" srcOrd="1" destOrd="0" presId="urn:microsoft.com/office/officeart/2009/3/layout/SubStepProcess"/>
    <dgm:cxn modelId="{4C75AEF0-85F6-4B29-A30E-A46AB2EE27F4}" type="presParOf" srcId="{D3C79D14-3625-40AF-B19E-700F85472DFC}" destId="{51FE3330-BF0C-43AA-91A4-A4542B5A8C8E}" srcOrd="0" destOrd="0" presId="urn:microsoft.com/office/officeart/2009/3/layout/SubStepProcess"/>
    <dgm:cxn modelId="{F5D1D6DE-0196-4363-AF53-1A01A12D91D3}" type="presParOf" srcId="{D3C79D14-3625-40AF-B19E-700F85472DFC}" destId="{8CBDD355-B38C-4ABC-B99E-0257E2B1A00F}" srcOrd="1" destOrd="0" presId="urn:microsoft.com/office/officeart/2009/3/layout/SubStepProcess"/>
    <dgm:cxn modelId="{37F16947-229F-428C-8115-3FE3F0BFBE96}" type="presParOf" srcId="{D3C79D14-3625-40AF-B19E-700F85472DFC}" destId="{402A990B-F9D1-4632-B2C4-D0852B4B667D}" srcOrd="2" destOrd="0" presId="urn:microsoft.com/office/officeart/2009/3/layout/SubStepProcess"/>
    <dgm:cxn modelId="{8FBAB138-AA44-4B8B-A5F2-521431D365E1}" type="presParOf" srcId="{D3C79D14-3625-40AF-B19E-700F85472DFC}" destId="{CC956C96-B044-4AE4-9E1B-C580FCD660DA}" srcOrd="3" destOrd="0" presId="urn:microsoft.com/office/officeart/2009/3/layout/SubStepProcess"/>
    <dgm:cxn modelId="{00140B91-BB39-40AE-86A1-A7560AF90E19}" type="presParOf" srcId="{4DEE9F8E-D743-4A83-9BF3-CF8B52CF2B13}" destId="{8ED4F8F8-9455-4402-B716-FA964FB95D95}" srcOrd="2" destOrd="0" presId="urn:microsoft.com/office/officeart/2009/3/layout/SubStepProcess"/>
    <dgm:cxn modelId="{B33B20CB-67A9-4B07-8700-8EBD2F59FB76}" type="presParOf" srcId="{4DEE9F8E-D743-4A83-9BF3-CF8B52CF2B13}" destId="{18931A70-C1C4-451F-A0D8-3B61E419F14B}" srcOrd="3" destOrd="0" presId="urn:microsoft.com/office/officeart/2009/3/layout/SubStepProcess"/>
    <dgm:cxn modelId="{3B18CD2D-8FF4-4E96-B285-477DF9ED7321}" type="presParOf" srcId="{18931A70-C1C4-451F-A0D8-3B61E419F14B}" destId="{44D76C6A-98F8-477A-8BF5-9E57D7ACFFC0}" srcOrd="0" destOrd="0" presId="urn:microsoft.com/office/officeart/2009/3/layout/SubStepProcess"/>
    <dgm:cxn modelId="{4BDDAE0F-C115-4EF7-BE4E-C51D14CD94DD}" type="presParOf" srcId="{18931A70-C1C4-451F-A0D8-3B61E419F14B}" destId="{A97325BB-8680-440B-A807-46416CA453C3}" srcOrd="1" destOrd="0" presId="urn:microsoft.com/office/officeart/2009/3/layout/SubStepProcess"/>
    <dgm:cxn modelId="{FF73F816-3DE1-47FB-B95C-76667AC7076C}" type="presParOf" srcId="{18931A70-C1C4-451F-A0D8-3B61E419F14B}" destId="{CF1EC33F-094B-4329-81DD-73DC4D70A6D2}" srcOrd="2" destOrd="0" presId="urn:microsoft.com/office/officeart/2009/3/layout/SubStepProcess"/>
    <dgm:cxn modelId="{E4B18C9F-1D96-4320-8C3A-1FA75427A34C}" type="presParOf" srcId="{18931A70-C1C4-451F-A0D8-3B61E419F14B}" destId="{46301EDD-F430-4779-870F-A32B70D909BF}" srcOrd="3" destOrd="0" presId="urn:microsoft.com/office/officeart/2009/3/layout/SubStepProcess"/>
    <dgm:cxn modelId="{11DDB00D-AED6-4E17-A6D6-84C1C5320BEC}" type="presParOf" srcId="{4DEE9F8E-D743-4A83-9BF3-CF8B52CF2B13}" destId="{1B0BEA2D-3F5C-4962-9D72-ADC16F15E016}" srcOrd="4" destOrd="0" presId="urn:microsoft.com/office/officeart/2009/3/layout/SubStepProcess"/>
    <dgm:cxn modelId="{B7D75482-E79D-4BEC-ABE1-0C5E9285485C}" type="presParOf" srcId="{4DEE9F8E-D743-4A83-9BF3-CF8B52CF2B13}" destId="{D91EABB4-85BA-4AE6-9879-5E901DB290E7}" srcOrd="5" destOrd="0" presId="urn:microsoft.com/office/officeart/2009/3/layout/SubStepProcess"/>
    <dgm:cxn modelId="{FAC9CA16-97B8-4440-863C-D075F3A2F8EB}" type="presParOf" srcId="{D91EABB4-85BA-4AE6-9879-5E901DB290E7}" destId="{30520B72-EA39-4DD6-98E2-0ED4D34951FF}" srcOrd="0" destOrd="0" presId="urn:microsoft.com/office/officeart/2009/3/layout/SubStepProcess"/>
    <dgm:cxn modelId="{7ED68450-0FDC-4692-83D5-4E9EA2FED3DE}" type="presParOf" srcId="{D91EABB4-85BA-4AE6-9879-5E901DB290E7}" destId="{CED21AC0-9BE5-4F24-A266-122229EC0A00}" srcOrd="1" destOrd="0" presId="urn:microsoft.com/office/officeart/2009/3/layout/SubStepProcess"/>
    <dgm:cxn modelId="{C801F522-0DF1-41C4-8D5C-888AAF0F40E6}" type="presParOf" srcId="{D91EABB4-85BA-4AE6-9879-5E901DB290E7}" destId="{3EDE29BA-2BAF-4804-A189-2BD8627C3017}" srcOrd="2" destOrd="0" presId="urn:microsoft.com/office/officeart/2009/3/layout/SubStepProcess"/>
    <dgm:cxn modelId="{8FFDEC93-CB77-45C9-87E2-91817ADF17ED}" type="presParOf" srcId="{D91EABB4-85BA-4AE6-9879-5E901DB290E7}" destId="{4BCB8486-D720-4EFC-8D78-4BFBBBD9A7AB}"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10020B-FB6E-4DB6-B0FE-31BDFA24015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kumimoji="1" lang="ja-JP" altLang="en-US"/>
        </a:p>
      </dgm:t>
    </dgm:pt>
    <dgm:pt modelId="{A8EB8587-2922-47B6-8CB9-C79B8A6EB0D5}">
      <dgm:prSet/>
      <dgm:spPr/>
      <dgm:t>
        <a:bodyPr/>
        <a:lstStyle/>
        <a:p>
          <a:pPr marL="0" indent="365125" algn="l"/>
          <a:r>
            <a:rPr kumimoji="1" lang="ja-JP" dirty="0"/>
            <a:t>感染源を持ち込まない</a:t>
          </a:r>
          <a:endParaRPr lang="ja-JP" dirty="0"/>
        </a:p>
      </dgm:t>
    </dgm:pt>
    <dgm:pt modelId="{E22DE8D7-2A27-4638-9706-6A24979AF7FC}" type="parTrans" cxnId="{8787342B-25D7-479E-8245-C10B99BE21C1}">
      <dgm:prSet/>
      <dgm:spPr/>
      <dgm:t>
        <a:bodyPr/>
        <a:lstStyle/>
        <a:p>
          <a:endParaRPr kumimoji="1" lang="ja-JP" altLang="en-US"/>
        </a:p>
      </dgm:t>
    </dgm:pt>
    <dgm:pt modelId="{7C9E8BE2-D764-4AF2-AFE2-81426C27922D}" type="sibTrans" cxnId="{8787342B-25D7-479E-8245-C10B99BE21C1}">
      <dgm:prSet/>
      <dgm:spPr/>
      <dgm:t>
        <a:bodyPr/>
        <a:lstStyle/>
        <a:p>
          <a:endParaRPr kumimoji="1" lang="ja-JP" altLang="en-US"/>
        </a:p>
      </dgm:t>
    </dgm:pt>
    <dgm:pt modelId="{CED3A9E4-9056-46AA-9E2C-52D200CB1190}">
      <dgm:prSet/>
      <dgm:spPr/>
      <dgm:t>
        <a:bodyPr/>
        <a:lstStyle/>
        <a:p>
          <a:pPr marL="365125" indent="73025" algn="l"/>
          <a:r>
            <a:rPr kumimoji="1" lang="ja-JP" altLang="en-US" dirty="0"/>
            <a:t>感染後</a:t>
          </a:r>
          <a:r>
            <a:rPr kumimoji="1" lang="ja-JP" dirty="0"/>
            <a:t>；患児の隔離、汚染源の排除、消毒等を徹底</a:t>
          </a:r>
          <a:endParaRPr lang="ja-JP" dirty="0"/>
        </a:p>
      </dgm:t>
    </dgm:pt>
    <dgm:pt modelId="{F8109163-5904-4C5A-8B4F-49B9576BB3C9}" type="parTrans" cxnId="{48826C6E-0B10-4D1E-AE77-9DEF43FA553F}">
      <dgm:prSet/>
      <dgm:spPr/>
      <dgm:t>
        <a:bodyPr/>
        <a:lstStyle/>
        <a:p>
          <a:endParaRPr kumimoji="1" lang="ja-JP" altLang="en-US"/>
        </a:p>
      </dgm:t>
    </dgm:pt>
    <dgm:pt modelId="{FC0C9027-7292-4EA4-8652-E8E17CF8E7F3}" type="sibTrans" cxnId="{48826C6E-0B10-4D1E-AE77-9DEF43FA553F}">
      <dgm:prSet/>
      <dgm:spPr/>
      <dgm:t>
        <a:bodyPr/>
        <a:lstStyle/>
        <a:p>
          <a:endParaRPr kumimoji="1" lang="ja-JP" altLang="en-US"/>
        </a:p>
      </dgm:t>
    </dgm:pt>
    <dgm:pt modelId="{ADEC7285-3A15-4C9C-8465-67E99810F75D}">
      <dgm:prSet/>
      <dgm:spPr/>
      <dgm:t>
        <a:bodyPr/>
        <a:lstStyle/>
        <a:p>
          <a:pPr marL="182563" indent="0" algn="l"/>
          <a:r>
            <a:rPr kumimoji="1" lang="ja-JP" dirty="0"/>
            <a:t>感染経路；養育者の媒介に注意</a:t>
          </a:r>
          <a:endParaRPr lang="ja-JP" dirty="0"/>
        </a:p>
      </dgm:t>
    </dgm:pt>
    <dgm:pt modelId="{3E9F4BBA-1DA5-45A3-98AA-5FDC4B368CE3}" type="parTrans" cxnId="{D481AFB0-EE64-48FD-BA74-1935CAF31878}">
      <dgm:prSet/>
      <dgm:spPr/>
      <dgm:t>
        <a:bodyPr/>
        <a:lstStyle/>
        <a:p>
          <a:endParaRPr kumimoji="1" lang="ja-JP" altLang="en-US"/>
        </a:p>
      </dgm:t>
    </dgm:pt>
    <dgm:pt modelId="{AFB3B400-AD5E-4AFB-8822-7A9B787C18CE}" type="sibTrans" cxnId="{D481AFB0-EE64-48FD-BA74-1935CAF31878}">
      <dgm:prSet/>
      <dgm:spPr/>
      <dgm:t>
        <a:bodyPr/>
        <a:lstStyle/>
        <a:p>
          <a:endParaRPr kumimoji="1" lang="ja-JP" altLang="en-US"/>
        </a:p>
      </dgm:t>
    </dgm:pt>
    <dgm:pt modelId="{5C478603-0E1C-403D-9F42-D38217E33DEC}" type="pres">
      <dgm:prSet presAssocID="{7810020B-FB6E-4DB6-B0FE-31BDFA240159}" presName="Name0" presStyleCnt="0">
        <dgm:presLayoutVars>
          <dgm:chMax val="7"/>
          <dgm:dir/>
          <dgm:animLvl val="lvl"/>
          <dgm:resizeHandles val="exact"/>
        </dgm:presLayoutVars>
      </dgm:prSet>
      <dgm:spPr/>
      <dgm:t>
        <a:bodyPr/>
        <a:lstStyle/>
        <a:p>
          <a:endParaRPr kumimoji="1" lang="ja-JP" altLang="en-US"/>
        </a:p>
      </dgm:t>
    </dgm:pt>
    <dgm:pt modelId="{4376AF52-6604-40AA-9525-CCC697E0BDC2}" type="pres">
      <dgm:prSet presAssocID="{A8EB8587-2922-47B6-8CB9-C79B8A6EB0D5}" presName="circle1" presStyleLbl="node1" presStyleIdx="0" presStyleCnt="3"/>
      <dgm:spPr/>
    </dgm:pt>
    <dgm:pt modelId="{878F8E6C-AC1C-4744-9578-C747627E24F4}" type="pres">
      <dgm:prSet presAssocID="{A8EB8587-2922-47B6-8CB9-C79B8A6EB0D5}" presName="space" presStyleCnt="0"/>
      <dgm:spPr/>
    </dgm:pt>
    <dgm:pt modelId="{E3236BC4-9F63-461D-A2B6-40ECB4CE8C5D}" type="pres">
      <dgm:prSet presAssocID="{A8EB8587-2922-47B6-8CB9-C79B8A6EB0D5}" presName="rect1" presStyleLbl="alignAcc1" presStyleIdx="0" presStyleCnt="3"/>
      <dgm:spPr/>
      <dgm:t>
        <a:bodyPr/>
        <a:lstStyle/>
        <a:p>
          <a:endParaRPr kumimoji="1" lang="ja-JP" altLang="en-US"/>
        </a:p>
      </dgm:t>
    </dgm:pt>
    <dgm:pt modelId="{127B5D4D-B9C2-4988-8556-78378817DFE3}" type="pres">
      <dgm:prSet presAssocID="{CED3A9E4-9056-46AA-9E2C-52D200CB1190}" presName="vertSpace2" presStyleLbl="node1" presStyleIdx="0" presStyleCnt="3"/>
      <dgm:spPr/>
    </dgm:pt>
    <dgm:pt modelId="{027A27FE-5539-462D-9EA2-B4BABF5EAA37}" type="pres">
      <dgm:prSet presAssocID="{CED3A9E4-9056-46AA-9E2C-52D200CB1190}" presName="circle2" presStyleLbl="node1" presStyleIdx="1" presStyleCnt="3"/>
      <dgm:spPr/>
    </dgm:pt>
    <dgm:pt modelId="{B0F2DF81-C8FD-4500-8271-AAF686D89D43}" type="pres">
      <dgm:prSet presAssocID="{CED3A9E4-9056-46AA-9E2C-52D200CB1190}" presName="rect2" presStyleLbl="alignAcc1" presStyleIdx="1" presStyleCnt="3"/>
      <dgm:spPr/>
      <dgm:t>
        <a:bodyPr/>
        <a:lstStyle/>
        <a:p>
          <a:endParaRPr kumimoji="1" lang="ja-JP" altLang="en-US"/>
        </a:p>
      </dgm:t>
    </dgm:pt>
    <dgm:pt modelId="{A353C11B-62EF-4B81-9D75-DEBB1E61890D}" type="pres">
      <dgm:prSet presAssocID="{ADEC7285-3A15-4C9C-8465-67E99810F75D}" presName="vertSpace3" presStyleLbl="node1" presStyleIdx="1" presStyleCnt="3"/>
      <dgm:spPr/>
    </dgm:pt>
    <dgm:pt modelId="{D4B21FD8-19FB-4B86-A22A-C4D0CF8C4902}" type="pres">
      <dgm:prSet presAssocID="{ADEC7285-3A15-4C9C-8465-67E99810F75D}" presName="circle3" presStyleLbl="node1" presStyleIdx="2" presStyleCnt="3"/>
      <dgm:spPr/>
    </dgm:pt>
    <dgm:pt modelId="{3130089C-5D53-4735-8EC1-17604B2EC234}" type="pres">
      <dgm:prSet presAssocID="{ADEC7285-3A15-4C9C-8465-67E99810F75D}" presName="rect3" presStyleLbl="alignAcc1" presStyleIdx="2" presStyleCnt="3"/>
      <dgm:spPr/>
      <dgm:t>
        <a:bodyPr/>
        <a:lstStyle/>
        <a:p>
          <a:endParaRPr kumimoji="1" lang="ja-JP" altLang="en-US"/>
        </a:p>
      </dgm:t>
    </dgm:pt>
    <dgm:pt modelId="{8BEFD0AD-9F2E-4E56-8207-1047E76218E8}" type="pres">
      <dgm:prSet presAssocID="{A8EB8587-2922-47B6-8CB9-C79B8A6EB0D5}" presName="rect1ParTxNoCh" presStyleLbl="alignAcc1" presStyleIdx="2" presStyleCnt="3">
        <dgm:presLayoutVars>
          <dgm:chMax val="1"/>
          <dgm:bulletEnabled val="1"/>
        </dgm:presLayoutVars>
      </dgm:prSet>
      <dgm:spPr/>
      <dgm:t>
        <a:bodyPr/>
        <a:lstStyle/>
        <a:p>
          <a:endParaRPr kumimoji="1" lang="ja-JP" altLang="en-US"/>
        </a:p>
      </dgm:t>
    </dgm:pt>
    <dgm:pt modelId="{D8CC90B0-9B6E-4BB9-AAD9-AD97CC1EE9EF}" type="pres">
      <dgm:prSet presAssocID="{CED3A9E4-9056-46AA-9E2C-52D200CB1190}" presName="rect2ParTxNoCh" presStyleLbl="alignAcc1" presStyleIdx="2" presStyleCnt="3">
        <dgm:presLayoutVars>
          <dgm:chMax val="1"/>
          <dgm:bulletEnabled val="1"/>
        </dgm:presLayoutVars>
      </dgm:prSet>
      <dgm:spPr/>
      <dgm:t>
        <a:bodyPr/>
        <a:lstStyle/>
        <a:p>
          <a:endParaRPr kumimoji="1" lang="ja-JP" altLang="en-US"/>
        </a:p>
      </dgm:t>
    </dgm:pt>
    <dgm:pt modelId="{2AD39A8E-D5A3-4CB7-A7AF-505D04706636}" type="pres">
      <dgm:prSet presAssocID="{ADEC7285-3A15-4C9C-8465-67E99810F75D}" presName="rect3ParTxNoCh" presStyleLbl="alignAcc1" presStyleIdx="2" presStyleCnt="3">
        <dgm:presLayoutVars>
          <dgm:chMax val="1"/>
          <dgm:bulletEnabled val="1"/>
        </dgm:presLayoutVars>
      </dgm:prSet>
      <dgm:spPr/>
      <dgm:t>
        <a:bodyPr/>
        <a:lstStyle/>
        <a:p>
          <a:endParaRPr kumimoji="1" lang="ja-JP" altLang="en-US"/>
        </a:p>
      </dgm:t>
    </dgm:pt>
  </dgm:ptLst>
  <dgm:cxnLst>
    <dgm:cxn modelId="{8787342B-25D7-479E-8245-C10B99BE21C1}" srcId="{7810020B-FB6E-4DB6-B0FE-31BDFA240159}" destId="{A8EB8587-2922-47B6-8CB9-C79B8A6EB0D5}" srcOrd="0" destOrd="0" parTransId="{E22DE8D7-2A27-4638-9706-6A24979AF7FC}" sibTransId="{7C9E8BE2-D764-4AF2-AFE2-81426C27922D}"/>
    <dgm:cxn modelId="{B2431765-82A3-476B-AAC5-43F84791A6DA}" type="presOf" srcId="{A8EB8587-2922-47B6-8CB9-C79B8A6EB0D5}" destId="{E3236BC4-9F63-461D-A2B6-40ECB4CE8C5D}" srcOrd="0" destOrd="0" presId="urn:microsoft.com/office/officeart/2005/8/layout/target3"/>
    <dgm:cxn modelId="{5C1BD98D-4BD6-4ABD-BB18-26723DE6F65C}" type="presOf" srcId="{ADEC7285-3A15-4C9C-8465-67E99810F75D}" destId="{3130089C-5D53-4735-8EC1-17604B2EC234}" srcOrd="0" destOrd="0" presId="urn:microsoft.com/office/officeart/2005/8/layout/target3"/>
    <dgm:cxn modelId="{39CA0463-B6D2-422C-88C7-BFCE1EC92CF3}" type="presOf" srcId="{CED3A9E4-9056-46AA-9E2C-52D200CB1190}" destId="{D8CC90B0-9B6E-4BB9-AAD9-AD97CC1EE9EF}" srcOrd="1" destOrd="0" presId="urn:microsoft.com/office/officeart/2005/8/layout/target3"/>
    <dgm:cxn modelId="{D481AFB0-EE64-48FD-BA74-1935CAF31878}" srcId="{7810020B-FB6E-4DB6-B0FE-31BDFA240159}" destId="{ADEC7285-3A15-4C9C-8465-67E99810F75D}" srcOrd="2" destOrd="0" parTransId="{3E9F4BBA-1DA5-45A3-98AA-5FDC4B368CE3}" sibTransId="{AFB3B400-AD5E-4AFB-8822-7A9B787C18CE}"/>
    <dgm:cxn modelId="{CEFBC723-4528-45C9-A4B5-73F1985FA1D3}" type="presOf" srcId="{A8EB8587-2922-47B6-8CB9-C79B8A6EB0D5}" destId="{8BEFD0AD-9F2E-4E56-8207-1047E76218E8}" srcOrd="1" destOrd="0" presId="urn:microsoft.com/office/officeart/2005/8/layout/target3"/>
    <dgm:cxn modelId="{83AAD1F6-A689-401B-9D65-5B5E0F6F7F13}" type="presOf" srcId="{7810020B-FB6E-4DB6-B0FE-31BDFA240159}" destId="{5C478603-0E1C-403D-9F42-D38217E33DEC}" srcOrd="0" destOrd="0" presId="urn:microsoft.com/office/officeart/2005/8/layout/target3"/>
    <dgm:cxn modelId="{41F392A6-A810-46E2-9A76-2CC395E878E9}" type="presOf" srcId="{CED3A9E4-9056-46AA-9E2C-52D200CB1190}" destId="{B0F2DF81-C8FD-4500-8271-AAF686D89D43}" srcOrd="0" destOrd="0" presId="urn:microsoft.com/office/officeart/2005/8/layout/target3"/>
    <dgm:cxn modelId="{83EF22D6-C41B-4CEE-BA56-588C08854C3C}" type="presOf" srcId="{ADEC7285-3A15-4C9C-8465-67E99810F75D}" destId="{2AD39A8E-D5A3-4CB7-A7AF-505D04706636}" srcOrd="1" destOrd="0" presId="urn:microsoft.com/office/officeart/2005/8/layout/target3"/>
    <dgm:cxn modelId="{48826C6E-0B10-4D1E-AE77-9DEF43FA553F}" srcId="{7810020B-FB6E-4DB6-B0FE-31BDFA240159}" destId="{CED3A9E4-9056-46AA-9E2C-52D200CB1190}" srcOrd="1" destOrd="0" parTransId="{F8109163-5904-4C5A-8B4F-49B9576BB3C9}" sibTransId="{FC0C9027-7292-4EA4-8652-E8E17CF8E7F3}"/>
    <dgm:cxn modelId="{94083265-A9DA-4611-998C-7AD558115748}" type="presParOf" srcId="{5C478603-0E1C-403D-9F42-D38217E33DEC}" destId="{4376AF52-6604-40AA-9525-CCC697E0BDC2}" srcOrd="0" destOrd="0" presId="urn:microsoft.com/office/officeart/2005/8/layout/target3"/>
    <dgm:cxn modelId="{9A616BF6-5836-46DD-866F-ED8B03308671}" type="presParOf" srcId="{5C478603-0E1C-403D-9F42-D38217E33DEC}" destId="{878F8E6C-AC1C-4744-9578-C747627E24F4}" srcOrd="1" destOrd="0" presId="urn:microsoft.com/office/officeart/2005/8/layout/target3"/>
    <dgm:cxn modelId="{2D2EAA7C-EE30-4BA9-9DCA-37507EC7CD59}" type="presParOf" srcId="{5C478603-0E1C-403D-9F42-D38217E33DEC}" destId="{E3236BC4-9F63-461D-A2B6-40ECB4CE8C5D}" srcOrd="2" destOrd="0" presId="urn:microsoft.com/office/officeart/2005/8/layout/target3"/>
    <dgm:cxn modelId="{53843177-F5FF-4E7F-988A-4A8EED5631B4}" type="presParOf" srcId="{5C478603-0E1C-403D-9F42-D38217E33DEC}" destId="{127B5D4D-B9C2-4988-8556-78378817DFE3}" srcOrd="3" destOrd="0" presId="urn:microsoft.com/office/officeart/2005/8/layout/target3"/>
    <dgm:cxn modelId="{FF696ECB-1F31-42DB-8E6B-1AAEA4116DEC}" type="presParOf" srcId="{5C478603-0E1C-403D-9F42-D38217E33DEC}" destId="{027A27FE-5539-462D-9EA2-B4BABF5EAA37}" srcOrd="4" destOrd="0" presId="urn:microsoft.com/office/officeart/2005/8/layout/target3"/>
    <dgm:cxn modelId="{6AD3797A-7498-4F28-9992-011B77E7FBAF}" type="presParOf" srcId="{5C478603-0E1C-403D-9F42-D38217E33DEC}" destId="{B0F2DF81-C8FD-4500-8271-AAF686D89D43}" srcOrd="5" destOrd="0" presId="urn:microsoft.com/office/officeart/2005/8/layout/target3"/>
    <dgm:cxn modelId="{02A65DCB-F53A-4CD6-9957-F92DE5A1E84B}" type="presParOf" srcId="{5C478603-0E1C-403D-9F42-D38217E33DEC}" destId="{A353C11B-62EF-4B81-9D75-DEBB1E61890D}" srcOrd="6" destOrd="0" presId="urn:microsoft.com/office/officeart/2005/8/layout/target3"/>
    <dgm:cxn modelId="{9D6EEBED-496B-4B47-9F2E-5F1142FD4F45}" type="presParOf" srcId="{5C478603-0E1C-403D-9F42-D38217E33DEC}" destId="{D4B21FD8-19FB-4B86-A22A-C4D0CF8C4902}" srcOrd="7" destOrd="0" presId="urn:microsoft.com/office/officeart/2005/8/layout/target3"/>
    <dgm:cxn modelId="{0A08C0D7-10FB-41C7-94AB-E1FED7D3E9C1}" type="presParOf" srcId="{5C478603-0E1C-403D-9F42-D38217E33DEC}" destId="{3130089C-5D53-4735-8EC1-17604B2EC234}" srcOrd="8" destOrd="0" presId="urn:microsoft.com/office/officeart/2005/8/layout/target3"/>
    <dgm:cxn modelId="{997D6F79-498C-4894-BFF9-47463D63E77A}" type="presParOf" srcId="{5C478603-0E1C-403D-9F42-D38217E33DEC}" destId="{8BEFD0AD-9F2E-4E56-8207-1047E76218E8}" srcOrd="9" destOrd="0" presId="urn:microsoft.com/office/officeart/2005/8/layout/target3"/>
    <dgm:cxn modelId="{0B7DF77D-1AE9-401E-9B9B-0AABE11294A2}" type="presParOf" srcId="{5C478603-0E1C-403D-9F42-D38217E33DEC}" destId="{D8CC90B0-9B6E-4BB9-AAD9-AD97CC1EE9EF}" srcOrd="10" destOrd="0" presId="urn:microsoft.com/office/officeart/2005/8/layout/target3"/>
    <dgm:cxn modelId="{FBCFA16D-4CA8-4658-8308-70B36B23C5A4}" type="presParOf" srcId="{5C478603-0E1C-403D-9F42-D38217E33DEC}" destId="{2AD39A8E-D5A3-4CB7-A7AF-505D04706636}"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BC26D-BF5A-421F-990B-2BA62CE66F30}" type="doc">
      <dgm:prSet loTypeId="urn:microsoft.com/office/officeart/2011/layout/InterconnectedBlockProcess" loCatId="process" qsTypeId="urn:microsoft.com/office/officeart/2005/8/quickstyle/simple1" qsCatId="simple" csTypeId="urn:microsoft.com/office/officeart/2005/8/colors/accent3_2" csCatId="accent3" phldr="1"/>
      <dgm:spPr/>
      <dgm:t>
        <a:bodyPr/>
        <a:lstStyle/>
        <a:p>
          <a:endParaRPr kumimoji="1" lang="ja-JP" altLang="en-US"/>
        </a:p>
      </dgm:t>
    </dgm:pt>
    <dgm:pt modelId="{88733272-9A78-4291-B2EE-0D420D3EDDDE}">
      <dgm:prSet custT="1"/>
      <dgm:spPr/>
      <dgm:t>
        <a:bodyPr/>
        <a:lstStyle/>
        <a:p>
          <a:pPr rtl="0"/>
          <a:r>
            <a:rPr kumimoji="1" lang="ja-JP" altLang="en-US" sz="2000" b="1" dirty="0">
              <a:solidFill>
                <a:schemeClr val="tx1"/>
              </a:solidFill>
            </a:rPr>
            <a:t>乳児期</a:t>
          </a:r>
          <a:endParaRPr kumimoji="1" lang="en-US" altLang="ja-JP" sz="2000" b="1" dirty="0">
            <a:solidFill>
              <a:schemeClr val="tx1"/>
            </a:solidFill>
          </a:endParaRPr>
        </a:p>
        <a:p>
          <a:pPr rtl="0"/>
          <a:r>
            <a:rPr kumimoji="1" lang="ja-JP" altLang="en-US" sz="1600" b="1" dirty="0">
              <a:solidFill>
                <a:schemeClr val="tx1"/>
              </a:solidFill>
            </a:rPr>
            <a:t>心的発達課題</a:t>
          </a:r>
          <a:endParaRPr kumimoji="1" lang="en-US" altLang="ja-JP" sz="1600" b="1" dirty="0">
            <a:solidFill>
              <a:schemeClr val="tx1"/>
            </a:solidFill>
          </a:endParaRPr>
        </a:p>
        <a:p>
          <a:pPr rtl="0"/>
          <a:endParaRPr kumimoji="1" lang="en-US" altLang="ja-JP" sz="1400" b="1" dirty="0"/>
        </a:p>
        <a:p>
          <a:pPr rtl="0"/>
          <a:r>
            <a:rPr kumimoji="1" lang="ja-JP" altLang="en-US" sz="1800" b="1" dirty="0"/>
            <a:t>この世界は</a:t>
          </a:r>
          <a:endParaRPr kumimoji="1" lang="en-US" altLang="ja-JP" sz="1800" b="1" dirty="0"/>
        </a:p>
        <a:p>
          <a:pPr rtl="0"/>
          <a:r>
            <a:rPr kumimoji="1" lang="ja-JP" altLang="en-US" sz="1800" b="1" dirty="0"/>
            <a:t>安全！</a:t>
          </a:r>
          <a:endParaRPr kumimoji="1" lang="en-US" altLang="ja-JP" sz="1800" b="1" dirty="0"/>
        </a:p>
        <a:p>
          <a:pPr rtl="0"/>
          <a:r>
            <a:rPr kumimoji="1" lang="ja-JP" altLang="en-US" sz="1800" b="1" dirty="0"/>
            <a:t>人は信頼</a:t>
          </a:r>
          <a:endParaRPr kumimoji="1" lang="en-US" altLang="ja-JP" sz="1800" b="1" dirty="0"/>
        </a:p>
        <a:p>
          <a:pPr rtl="0"/>
          <a:r>
            <a:rPr kumimoji="1" lang="ja-JP" altLang="en-US" sz="1800" b="1" dirty="0"/>
            <a:t>できる！</a:t>
          </a:r>
          <a:endParaRPr lang="ja-JP" altLang="en-US" sz="1800" b="1" dirty="0"/>
        </a:p>
      </dgm:t>
    </dgm:pt>
    <dgm:pt modelId="{F9181010-D240-43DA-AE1B-702294713BDF}" type="parTrans" cxnId="{DAF46FA0-19F4-4067-8865-24D0F21CC861}">
      <dgm:prSet/>
      <dgm:spPr/>
      <dgm:t>
        <a:bodyPr/>
        <a:lstStyle/>
        <a:p>
          <a:endParaRPr kumimoji="1" lang="ja-JP" altLang="en-US" b="0"/>
        </a:p>
      </dgm:t>
    </dgm:pt>
    <dgm:pt modelId="{D4FACC07-B70A-4C88-8424-43B2B3BBBB4F}" type="sibTrans" cxnId="{DAF46FA0-19F4-4067-8865-24D0F21CC861}">
      <dgm:prSet/>
      <dgm:spPr/>
      <dgm:t>
        <a:bodyPr/>
        <a:lstStyle/>
        <a:p>
          <a:endParaRPr kumimoji="1" lang="ja-JP" altLang="en-US" b="0"/>
        </a:p>
      </dgm:t>
    </dgm:pt>
    <dgm:pt modelId="{7EEBD08E-9A4A-4824-B58C-FFA807813FB0}">
      <dgm:prSet custT="1"/>
      <dgm:spPr/>
      <dgm:t>
        <a:bodyPr/>
        <a:lstStyle/>
        <a:p>
          <a:pPr rtl="0"/>
          <a:r>
            <a:rPr kumimoji="1" lang="ja-JP" altLang="en-US" sz="1600" b="0" dirty="0"/>
            <a:t>１．</a:t>
          </a:r>
          <a:r>
            <a:rPr kumimoji="1" lang="en-US" sz="1600" b="0" dirty="0"/>
            <a:t>0</a:t>
          </a:r>
          <a:r>
            <a:rPr kumimoji="1" lang="ja-JP" altLang="en-US" sz="1600" b="0" dirty="0"/>
            <a:t>か</a:t>
          </a:r>
          <a:r>
            <a:rPr kumimoji="1" lang="ja-JP" sz="1600" b="0" dirty="0"/>
            <a:t>月～</a:t>
          </a:r>
          <a:endParaRPr kumimoji="1" lang="en-US" altLang="ja-JP" sz="1600" b="0" dirty="0"/>
        </a:p>
        <a:p>
          <a:pPr rtl="0"/>
          <a:r>
            <a:rPr kumimoji="1" lang="en-US" altLang="ja-JP" sz="1600" b="0" dirty="0"/>
            <a:t>1</a:t>
          </a:r>
          <a:r>
            <a:rPr kumimoji="1" lang="ja-JP" altLang="en-US" sz="1600" b="0" dirty="0"/>
            <a:t>か</a:t>
          </a:r>
          <a:r>
            <a:rPr kumimoji="1" lang="ja-JP" sz="1600" b="0" dirty="0"/>
            <a:t>月</a:t>
          </a:r>
          <a:endParaRPr lang="ja-JP" sz="1600" b="0" dirty="0"/>
        </a:p>
      </dgm:t>
    </dgm:pt>
    <dgm:pt modelId="{C62CAC3B-7D66-469E-87BE-DB51903149CA}" type="parTrans" cxnId="{32F80B4C-9AC9-4C7F-8763-5CF06263FDF2}">
      <dgm:prSet/>
      <dgm:spPr/>
      <dgm:t>
        <a:bodyPr/>
        <a:lstStyle/>
        <a:p>
          <a:endParaRPr kumimoji="1" lang="ja-JP" altLang="en-US" b="0"/>
        </a:p>
      </dgm:t>
    </dgm:pt>
    <dgm:pt modelId="{D53FD93D-0F24-482F-A73F-0AE980AD3391}" type="sibTrans" cxnId="{32F80B4C-9AC9-4C7F-8763-5CF06263FDF2}">
      <dgm:prSet/>
      <dgm:spPr/>
      <dgm:t>
        <a:bodyPr/>
        <a:lstStyle/>
        <a:p>
          <a:endParaRPr kumimoji="1" lang="ja-JP" altLang="en-US" b="0"/>
        </a:p>
      </dgm:t>
    </dgm:pt>
    <dgm:pt modelId="{36551860-299B-4EAA-BE90-B2AFDC85A1A2}">
      <dgm:prSet custT="1"/>
      <dgm:spPr/>
      <dgm:t>
        <a:bodyPr/>
        <a:lstStyle/>
        <a:p>
          <a:pPr rtl="0"/>
          <a:r>
            <a:rPr kumimoji="1" lang="ja-JP" altLang="en-US" sz="1600" b="0" dirty="0"/>
            <a:t>２．</a:t>
          </a:r>
          <a:r>
            <a:rPr kumimoji="1" lang="en-US" altLang="ja-JP" sz="1600" b="0" dirty="0"/>
            <a:t>1</a:t>
          </a:r>
          <a:r>
            <a:rPr kumimoji="1" lang="ja-JP" altLang="en-US" sz="1600" b="0" dirty="0"/>
            <a:t>か</a:t>
          </a:r>
          <a:r>
            <a:rPr kumimoji="1" lang="ja-JP" sz="1600" b="0" dirty="0"/>
            <a:t>月～</a:t>
          </a:r>
          <a:endParaRPr kumimoji="1" lang="en-US" altLang="ja-JP" sz="1600" b="0" dirty="0"/>
        </a:p>
        <a:p>
          <a:pPr rtl="0"/>
          <a:r>
            <a:rPr kumimoji="1" lang="en-US" altLang="ja-JP" sz="1600" b="0" dirty="0"/>
            <a:t>3</a:t>
          </a:r>
          <a:r>
            <a:rPr kumimoji="1" lang="ja-JP" altLang="en-US" sz="1600" b="0" dirty="0"/>
            <a:t>か</a:t>
          </a:r>
          <a:r>
            <a:rPr kumimoji="1" lang="ja-JP" sz="1600" b="0" dirty="0"/>
            <a:t>月</a:t>
          </a:r>
          <a:endParaRPr lang="ja-JP" sz="1600" b="0" dirty="0"/>
        </a:p>
      </dgm:t>
    </dgm:pt>
    <dgm:pt modelId="{D7A8677A-E64B-44B0-8F69-D8CDF5F785D5}" type="parTrans" cxnId="{18B64943-35B9-4006-89EE-F32A4EA2F359}">
      <dgm:prSet/>
      <dgm:spPr/>
      <dgm:t>
        <a:bodyPr/>
        <a:lstStyle/>
        <a:p>
          <a:endParaRPr kumimoji="1" lang="ja-JP" altLang="en-US" b="0"/>
        </a:p>
      </dgm:t>
    </dgm:pt>
    <dgm:pt modelId="{A05780EC-DF4F-419A-A244-D1AB4BE19D6D}" type="sibTrans" cxnId="{18B64943-35B9-4006-89EE-F32A4EA2F359}">
      <dgm:prSet/>
      <dgm:spPr/>
      <dgm:t>
        <a:bodyPr/>
        <a:lstStyle/>
        <a:p>
          <a:endParaRPr kumimoji="1" lang="ja-JP" altLang="en-US" b="0"/>
        </a:p>
      </dgm:t>
    </dgm:pt>
    <dgm:pt modelId="{DEC848AC-1AAA-484D-88A5-16B10E972454}">
      <dgm:prSet custT="1"/>
      <dgm:spPr/>
      <dgm:t>
        <a:bodyPr/>
        <a:lstStyle/>
        <a:p>
          <a:pPr rtl="0"/>
          <a:r>
            <a:rPr kumimoji="1" lang="ja-JP" altLang="en-US" sz="1600" b="0" dirty="0"/>
            <a:t>３．</a:t>
          </a:r>
          <a:r>
            <a:rPr kumimoji="1" lang="en-US" altLang="ja-JP" sz="1600" b="0" dirty="0"/>
            <a:t>4</a:t>
          </a:r>
          <a:r>
            <a:rPr kumimoji="1" lang="ja-JP" altLang="en-US" sz="1600" b="0" dirty="0"/>
            <a:t>か</a:t>
          </a:r>
          <a:r>
            <a:rPr kumimoji="1" lang="ja-JP" sz="1600" b="0" dirty="0"/>
            <a:t>月～</a:t>
          </a:r>
          <a:endParaRPr kumimoji="1" lang="en-US" altLang="ja-JP" sz="1600" b="0" dirty="0"/>
        </a:p>
        <a:p>
          <a:pPr rtl="0"/>
          <a:r>
            <a:rPr kumimoji="1" lang="en-US" sz="1600" b="0" dirty="0"/>
            <a:t>6</a:t>
          </a:r>
          <a:r>
            <a:rPr kumimoji="1" lang="ja-JP" altLang="en-US" sz="1600" b="0" dirty="0"/>
            <a:t>か</a:t>
          </a:r>
          <a:r>
            <a:rPr kumimoji="1" lang="ja-JP" sz="1600" b="0" dirty="0"/>
            <a:t>月</a:t>
          </a:r>
          <a:endParaRPr lang="ja-JP" sz="1600" b="0" dirty="0"/>
        </a:p>
      </dgm:t>
    </dgm:pt>
    <dgm:pt modelId="{144042F1-AA0E-4890-810E-E42C963205D3}" type="parTrans" cxnId="{29548824-F3F7-48A6-9F84-54B65016AB5A}">
      <dgm:prSet/>
      <dgm:spPr/>
      <dgm:t>
        <a:bodyPr/>
        <a:lstStyle/>
        <a:p>
          <a:endParaRPr kumimoji="1" lang="ja-JP" altLang="en-US" b="0"/>
        </a:p>
      </dgm:t>
    </dgm:pt>
    <dgm:pt modelId="{0042A242-68B7-4029-A3FE-47248215CE92}" type="sibTrans" cxnId="{29548824-F3F7-48A6-9F84-54B65016AB5A}">
      <dgm:prSet/>
      <dgm:spPr/>
      <dgm:t>
        <a:bodyPr/>
        <a:lstStyle/>
        <a:p>
          <a:endParaRPr kumimoji="1" lang="ja-JP" altLang="en-US" b="0"/>
        </a:p>
      </dgm:t>
    </dgm:pt>
    <dgm:pt modelId="{0D78C9BF-2C6E-4882-A444-79A1F91D0770}">
      <dgm:prSet custT="1"/>
      <dgm:spPr/>
      <dgm:t>
        <a:bodyPr/>
        <a:lstStyle/>
        <a:p>
          <a:pPr rtl="0"/>
          <a:r>
            <a:rPr kumimoji="1" lang="en-US" sz="1600" b="0" dirty="0"/>
            <a:t>8</a:t>
          </a:r>
          <a:r>
            <a:rPr kumimoji="1" lang="ja-JP" altLang="en-US" sz="1600" b="0" dirty="0"/>
            <a:t>か</a:t>
          </a:r>
          <a:r>
            <a:rPr kumimoji="1" lang="ja-JP" sz="1600" b="0" dirty="0"/>
            <a:t>月～</a:t>
          </a:r>
          <a:endParaRPr kumimoji="1" lang="en-US" altLang="ja-JP" sz="1600" b="0" dirty="0"/>
        </a:p>
        <a:p>
          <a:pPr rtl="0"/>
          <a:r>
            <a:rPr kumimoji="1" lang="en-US" sz="1600" b="0" dirty="0"/>
            <a:t>10</a:t>
          </a:r>
          <a:r>
            <a:rPr kumimoji="1" lang="ja-JP" sz="1600" b="0" dirty="0"/>
            <a:t>か月</a:t>
          </a:r>
          <a:endParaRPr lang="ja-JP" sz="1600" b="0" dirty="0"/>
        </a:p>
      </dgm:t>
    </dgm:pt>
    <dgm:pt modelId="{29B70D9C-FD7C-451D-9C52-51C57E34B127}" type="parTrans" cxnId="{37EA47AE-C834-4E6E-B673-9D734253C875}">
      <dgm:prSet/>
      <dgm:spPr/>
      <dgm:t>
        <a:bodyPr/>
        <a:lstStyle/>
        <a:p>
          <a:endParaRPr kumimoji="1" lang="ja-JP" altLang="en-US" b="0"/>
        </a:p>
      </dgm:t>
    </dgm:pt>
    <dgm:pt modelId="{0DB119F7-3287-4628-9E39-34E34A8BE81E}" type="sibTrans" cxnId="{37EA47AE-C834-4E6E-B673-9D734253C875}">
      <dgm:prSet/>
      <dgm:spPr/>
      <dgm:t>
        <a:bodyPr/>
        <a:lstStyle/>
        <a:p>
          <a:endParaRPr kumimoji="1" lang="ja-JP" altLang="en-US" b="0"/>
        </a:p>
      </dgm:t>
    </dgm:pt>
    <dgm:pt modelId="{2A9F3517-302D-406D-9D21-320400749636}">
      <dgm:prSet custT="1"/>
      <dgm:spPr/>
      <dgm:t>
        <a:bodyPr/>
        <a:lstStyle/>
        <a:p>
          <a:pPr rtl="0"/>
          <a:r>
            <a:rPr kumimoji="1" lang="ja-JP" altLang="en-US" sz="1600" b="0" dirty="0"/>
            <a:t>５．</a:t>
          </a:r>
          <a:r>
            <a:rPr kumimoji="1" lang="en-US" sz="1600" b="0" dirty="0"/>
            <a:t>10</a:t>
          </a:r>
          <a:r>
            <a:rPr kumimoji="1" lang="ja-JP" altLang="en-US" sz="1600" b="0" dirty="0"/>
            <a:t>か</a:t>
          </a:r>
          <a:r>
            <a:rPr kumimoji="1" lang="ja-JP" sz="1600" b="0" dirty="0"/>
            <a:t>月</a:t>
          </a:r>
          <a:endParaRPr kumimoji="1" lang="en-US" altLang="ja-JP" sz="1600" b="0" dirty="0"/>
        </a:p>
        <a:p>
          <a:pPr rtl="0"/>
          <a:r>
            <a:rPr kumimoji="1" lang="ja-JP" sz="1600" b="0" dirty="0"/>
            <a:t>～</a:t>
          </a:r>
          <a:r>
            <a:rPr kumimoji="1" lang="en-US" sz="1600" b="0" dirty="0"/>
            <a:t>12</a:t>
          </a:r>
          <a:r>
            <a:rPr kumimoji="1" lang="ja-JP" altLang="en-US" sz="1600" b="0" dirty="0"/>
            <a:t>か</a:t>
          </a:r>
          <a:r>
            <a:rPr kumimoji="1" lang="ja-JP" sz="1600" b="0" dirty="0"/>
            <a:t>月</a:t>
          </a:r>
          <a:endParaRPr lang="ja-JP" sz="1600" b="0" dirty="0"/>
        </a:p>
      </dgm:t>
    </dgm:pt>
    <dgm:pt modelId="{5BEBC505-A533-4B48-9260-150DD0F934AF}" type="parTrans" cxnId="{412579AC-4ACE-4CE5-94C3-C3388F366386}">
      <dgm:prSet/>
      <dgm:spPr/>
      <dgm:t>
        <a:bodyPr/>
        <a:lstStyle/>
        <a:p>
          <a:endParaRPr kumimoji="1" lang="ja-JP" altLang="en-US" b="0"/>
        </a:p>
      </dgm:t>
    </dgm:pt>
    <dgm:pt modelId="{D082BD6E-A15A-485A-8273-80508D02B2D2}" type="sibTrans" cxnId="{412579AC-4ACE-4CE5-94C3-C3388F366386}">
      <dgm:prSet/>
      <dgm:spPr/>
      <dgm:t>
        <a:bodyPr/>
        <a:lstStyle/>
        <a:p>
          <a:endParaRPr kumimoji="1" lang="ja-JP" altLang="en-US" b="0"/>
        </a:p>
      </dgm:t>
    </dgm:pt>
    <dgm:pt modelId="{7311897A-7C26-44C7-82AA-09A049625FF8}">
      <dgm:prSet/>
      <dgm:spPr/>
      <dgm:t>
        <a:bodyPr/>
        <a:lstStyle/>
        <a:p>
          <a:endParaRPr kumimoji="1" lang="ja-JP" altLang="en-US" b="0"/>
        </a:p>
      </dgm:t>
    </dgm:pt>
    <dgm:pt modelId="{2F648897-C73E-42FB-A9C0-08B7EB1669C3}" type="parTrans" cxnId="{AC22DE1F-FE28-48AA-9A42-54E4768C26C5}">
      <dgm:prSet/>
      <dgm:spPr/>
      <dgm:t>
        <a:bodyPr/>
        <a:lstStyle/>
        <a:p>
          <a:endParaRPr kumimoji="1" lang="ja-JP" altLang="en-US" b="0"/>
        </a:p>
      </dgm:t>
    </dgm:pt>
    <dgm:pt modelId="{08296201-709B-41C2-9B76-B8B1866EE96A}" type="sibTrans" cxnId="{AC22DE1F-FE28-48AA-9A42-54E4768C26C5}">
      <dgm:prSet/>
      <dgm:spPr/>
      <dgm:t>
        <a:bodyPr/>
        <a:lstStyle/>
        <a:p>
          <a:endParaRPr kumimoji="1" lang="ja-JP" altLang="en-US" b="0"/>
        </a:p>
      </dgm:t>
    </dgm:pt>
    <dgm:pt modelId="{A0027921-23FE-4EED-BDAA-9216CD26BB2D}">
      <dgm:prSet/>
      <dgm:spPr/>
      <dgm:t>
        <a:bodyPr/>
        <a:lstStyle/>
        <a:p>
          <a:endParaRPr kumimoji="1" lang="ja-JP" altLang="en-US" b="0"/>
        </a:p>
      </dgm:t>
    </dgm:pt>
    <dgm:pt modelId="{65ED9B1D-F5A4-4287-9128-A992FAFA1D84}" type="parTrans" cxnId="{05F781A0-3144-4673-898D-2AF0308BB41C}">
      <dgm:prSet/>
      <dgm:spPr/>
      <dgm:t>
        <a:bodyPr/>
        <a:lstStyle/>
        <a:p>
          <a:endParaRPr kumimoji="1" lang="ja-JP" altLang="en-US" b="0"/>
        </a:p>
      </dgm:t>
    </dgm:pt>
    <dgm:pt modelId="{098F803E-4252-4C76-B8A0-C2142D84FF56}" type="sibTrans" cxnId="{05F781A0-3144-4673-898D-2AF0308BB41C}">
      <dgm:prSet/>
      <dgm:spPr/>
      <dgm:t>
        <a:bodyPr/>
        <a:lstStyle/>
        <a:p>
          <a:endParaRPr kumimoji="1" lang="ja-JP" altLang="en-US" b="0"/>
        </a:p>
      </dgm:t>
    </dgm:pt>
    <dgm:pt modelId="{C2166EBE-06AF-4B2B-8D5A-18C3D9BD8104}">
      <dgm:prSet custT="1"/>
      <dgm:spPr/>
      <dgm:t>
        <a:bodyPr/>
        <a:lstStyle/>
        <a:p>
          <a:r>
            <a:rPr kumimoji="1" lang="ja-JP" altLang="en-US" sz="1400" b="0" dirty="0"/>
            <a:t>首のすわり</a:t>
          </a:r>
          <a:endParaRPr kumimoji="1" lang="en-US" altLang="ja-JP" sz="1400" b="1" dirty="0">
            <a:solidFill>
              <a:schemeClr val="accent1"/>
            </a:solidFill>
          </a:endParaRPr>
        </a:p>
        <a:p>
          <a:r>
            <a:rPr kumimoji="1" lang="ja-JP" altLang="en-US" sz="1400" b="1" dirty="0">
              <a:solidFill>
                <a:schemeClr val="accent1"/>
              </a:solidFill>
            </a:rPr>
            <a:t>人への追視</a:t>
          </a:r>
          <a:endParaRPr kumimoji="1" lang="en-US" altLang="ja-JP" sz="1400" b="1" dirty="0">
            <a:solidFill>
              <a:schemeClr val="accent1"/>
            </a:solidFill>
          </a:endParaRPr>
        </a:p>
        <a:p>
          <a:r>
            <a:rPr kumimoji="1" lang="ja-JP" altLang="en-US" sz="1400" b="1" dirty="0">
              <a:solidFill>
                <a:schemeClr val="accent1"/>
              </a:solidFill>
            </a:rPr>
            <a:t>社会的微笑</a:t>
          </a:r>
          <a:endParaRPr kumimoji="1" lang="en-US" altLang="ja-JP" sz="1400" b="1" dirty="0">
            <a:solidFill>
              <a:schemeClr val="accent1"/>
            </a:solidFill>
          </a:endParaRPr>
        </a:p>
      </dgm:t>
    </dgm:pt>
    <dgm:pt modelId="{996B1629-D1E5-4E6E-8095-28E2A0303CA5}" type="parTrans" cxnId="{6487F127-DA8B-4D84-9523-46E68A359F6F}">
      <dgm:prSet/>
      <dgm:spPr/>
      <dgm:t>
        <a:bodyPr/>
        <a:lstStyle/>
        <a:p>
          <a:endParaRPr kumimoji="1" lang="ja-JP" altLang="en-US" b="0"/>
        </a:p>
      </dgm:t>
    </dgm:pt>
    <dgm:pt modelId="{118C19A7-1230-409E-B243-A4A4BC868575}" type="sibTrans" cxnId="{6487F127-DA8B-4D84-9523-46E68A359F6F}">
      <dgm:prSet/>
      <dgm:spPr/>
      <dgm:t>
        <a:bodyPr/>
        <a:lstStyle/>
        <a:p>
          <a:endParaRPr kumimoji="1" lang="ja-JP" altLang="en-US" b="0"/>
        </a:p>
      </dgm:t>
    </dgm:pt>
    <dgm:pt modelId="{2697D7B7-B39C-4C0B-8AAD-607E1BE1AB6E}">
      <dgm:prSet custT="1"/>
      <dgm:spPr/>
      <dgm:t>
        <a:bodyPr/>
        <a:lstStyle/>
        <a:p>
          <a:pPr rtl="0"/>
          <a:r>
            <a:rPr kumimoji="1" lang="ja-JP" altLang="en-US" sz="1400" b="1" dirty="0">
              <a:solidFill>
                <a:schemeClr val="accent1"/>
              </a:solidFill>
            </a:rPr>
            <a:t>人の顔をじっと見る</a:t>
          </a:r>
          <a:endParaRPr kumimoji="1" lang="en-US" altLang="ja-JP" sz="1400" b="1" dirty="0">
            <a:solidFill>
              <a:schemeClr val="accent1"/>
            </a:solidFill>
          </a:endParaRPr>
        </a:p>
        <a:p>
          <a:pPr rtl="0"/>
          <a:r>
            <a:rPr kumimoji="1" lang="ja-JP" altLang="en-US" sz="1400" b="1" dirty="0">
              <a:solidFill>
                <a:schemeClr val="accent1"/>
              </a:solidFill>
            </a:rPr>
            <a:t>人の声の方を向く</a:t>
          </a:r>
          <a:endParaRPr kumimoji="1" lang="en-US" altLang="ja-JP" sz="1400" b="1" dirty="0">
            <a:solidFill>
              <a:schemeClr val="accent1"/>
            </a:solidFill>
          </a:endParaRPr>
        </a:p>
        <a:p>
          <a:pPr rtl="0"/>
          <a:r>
            <a:rPr kumimoji="1" lang="ja-JP" altLang="en-US" sz="1400" b="0" dirty="0"/>
            <a:t>泣いて表現</a:t>
          </a:r>
          <a:endParaRPr kumimoji="1" lang="en-US" altLang="ja-JP" sz="1400" b="0" dirty="0"/>
        </a:p>
        <a:p>
          <a:pPr rtl="0"/>
          <a:r>
            <a:rPr kumimoji="1" lang="ja-JP" altLang="en-US" sz="1400" b="0" dirty="0"/>
            <a:t>音に敏感</a:t>
          </a:r>
          <a:endParaRPr kumimoji="1" lang="en-US" altLang="ja-JP" sz="1400" b="0" dirty="0"/>
        </a:p>
      </dgm:t>
    </dgm:pt>
    <dgm:pt modelId="{DBC41E0E-A0D5-47B9-8CE7-93E94B204E6D}" type="parTrans" cxnId="{8C0B1C55-F948-4462-A71C-707796AF0BF5}">
      <dgm:prSet/>
      <dgm:spPr/>
      <dgm:t>
        <a:bodyPr/>
        <a:lstStyle/>
        <a:p>
          <a:endParaRPr kumimoji="1" lang="ja-JP" altLang="en-US" b="0"/>
        </a:p>
      </dgm:t>
    </dgm:pt>
    <dgm:pt modelId="{072E0C5A-D54F-4848-BB4A-0F93572F25B6}" type="sibTrans" cxnId="{8C0B1C55-F948-4462-A71C-707796AF0BF5}">
      <dgm:prSet/>
      <dgm:spPr/>
      <dgm:t>
        <a:bodyPr/>
        <a:lstStyle/>
        <a:p>
          <a:endParaRPr kumimoji="1" lang="ja-JP" altLang="en-US" b="0"/>
        </a:p>
      </dgm:t>
    </dgm:pt>
    <dgm:pt modelId="{352AFD85-1536-499E-9D0A-68D0255CBC64}">
      <dgm:prSet custT="1"/>
      <dgm:spPr/>
      <dgm:t>
        <a:bodyPr/>
        <a:lstStyle/>
        <a:p>
          <a:pPr rtl="0"/>
          <a:r>
            <a:rPr kumimoji="1" lang="ja-JP" altLang="en-US" sz="1600" b="0" dirty="0"/>
            <a:t>４．</a:t>
          </a:r>
          <a:r>
            <a:rPr kumimoji="1" lang="en-US" sz="1600" b="0" dirty="0"/>
            <a:t>6</a:t>
          </a:r>
          <a:r>
            <a:rPr kumimoji="1" lang="ja-JP" altLang="en-US" sz="1600" b="0" dirty="0"/>
            <a:t>か</a:t>
          </a:r>
          <a:r>
            <a:rPr kumimoji="1" lang="ja-JP" sz="1600" b="0" dirty="0"/>
            <a:t>月～</a:t>
          </a:r>
          <a:endParaRPr kumimoji="1" lang="en-US" altLang="ja-JP" sz="1600" b="0" dirty="0"/>
        </a:p>
        <a:p>
          <a:pPr rtl="0"/>
          <a:r>
            <a:rPr kumimoji="1" lang="en-US" altLang="ja-JP" sz="1600" b="0" dirty="0"/>
            <a:t>8</a:t>
          </a:r>
          <a:r>
            <a:rPr kumimoji="1" lang="ja-JP" altLang="en-US" sz="1600" b="0" dirty="0"/>
            <a:t>か</a:t>
          </a:r>
          <a:r>
            <a:rPr kumimoji="1" lang="ja-JP" sz="1600" b="0" dirty="0"/>
            <a:t>月</a:t>
          </a:r>
          <a:endParaRPr lang="ja-JP" sz="1600" b="0" dirty="0"/>
        </a:p>
      </dgm:t>
    </dgm:pt>
    <dgm:pt modelId="{AC7CEA99-029A-4376-9E82-C150D2BFE165}" type="parTrans" cxnId="{32EB78CE-FDA5-41B3-BB5F-815AE25A7904}">
      <dgm:prSet/>
      <dgm:spPr/>
      <dgm:t>
        <a:bodyPr/>
        <a:lstStyle/>
        <a:p>
          <a:endParaRPr kumimoji="1" lang="ja-JP" altLang="en-US" b="0"/>
        </a:p>
      </dgm:t>
    </dgm:pt>
    <dgm:pt modelId="{CCD0B596-F20F-4DB0-ACFF-DA3BB3395013}" type="sibTrans" cxnId="{32EB78CE-FDA5-41B3-BB5F-815AE25A7904}">
      <dgm:prSet/>
      <dgm:spPr/>
      <dgm:t>
        <a:bodyPr/>
        <a:lstStyle/>
        <a:p>
          <a:endParaRPr kumimoji="1" lang="ja-JP" altLang="en-US" b="0"/>
        </a:p>
      </dgm:t>
    </dgm:pt>
    <dgm:pt modelId="{EAFBBCE0-D0EE-4067-989A-CFDCA42AD4F7}">
      <dgm:prSet custT="1"/>
      <dgm:spPr/>
      <dgm:t>
        <a:bodyPr/>
        <a:lstStyle/>
        <a:p>
          <a:pPr rtl="0"/>
          <a:r>
            <a:rPr kumimoji="1" lang="ja-JP" altLang="en-US" sz="1400" b="0" dirty="0"/>
            <a:t>寝返り～</a:t>
          </a:r>
          <a:endParaRPr kumimoji="1" lang="en-US" altLang="ja-JP" sz="1400" b="1" dirty="0">
            <a:solidFill>
              <a:srgbClr val="00B050"/>
            </a:solidFill>
          </a:endParaRPr>
        </a:p>
      </dgm:t>
    </dgm:pt>
    <dgm:pt modelId="{9A7495E5-77BB-4C25-AAFD-809F7F073FDD}" type="parTrans" cxnId="{EF6C2CFC-7B76-4506-8215-534D92FA47E7}">
      <dgm:prSet/>
      <dgm:spPr/>
      <dgm:t>
        <a:bodyPr/>
        <a:lstStyle/>
        <a:p>
          <a:endParaRPr kumimoji="1" lang="ja-JP" altLang="en-US" b="0"/>
        </a:p>
      </dgm:t>
    </dgm:pt>
    <dgm:pt modelId="{B7E48C38-17C8-49DA-BB60-43B8817F30D7}" type="sibTrans" cxnId="{EF6C2CFC-7B76-4506-8215-534D92FA47E7}">
      <dgm:prSet/>
      <dgm:spPr/>
      <dgm:t>
        <a:bodyPr/>
        <a:lstStyle/>
        <a:p>
          <a:endParaRPr kumimoji="1" lang="ja-JP" altLang="en-US" b="0"/>
        </a:p>
      </dgm:t>
    </dgm:pt>
    <dgm:pt modelId="{AD746D16-1474-4BCA-AED9-85714D630EC7}">
      <dgm:prSet custT="1"/>
      <dgm:spPr/>
      <dgm:t>
        <a:bodyPr/>
        <a:lstStyle/>
        <a:p>
          <a:r>
            <a:rPr kumimoji="1" lang="ja-JP" altLang="en-US" sz="1400" b="0" dirty="0"/>
            <a:t>ずり這い～高這い</a:t>
          </a:r>
          <a:endParaRPr kumimoji="1" lang="en-US" altLang="ja-JP" sz="1400" b="0" dirty="0"/>
        </a:p>
        <a:p>
          <a:r>
            <a:rPr kumimoji="1" lang="ja-JP" altLang="en-US" sz="1400" b="0" dirty="0"/>
            <a:t>四つ這い</a:t>
          </a:r>
          <a:endParaRPr kumimoji="1" lang="en-US" altLang="ja-JP" sz="1400" b="0" dirty="0"/>
        </a:p>
      </dgm:t>
    </dgm:pt>
    <dgm:pt modelId="{1C59F63D-EB85-4C21-BDE4-7FE3A877FCA2}" type="parTrans" cxnId="{4689B4BC-AEA6-41D0-B1EE-9CAA5373EC58}">
      <dgm:prSet/>
      <dgm:spPr/>
      <dgm:t>
        <a:bodyPr/>
        <a:lstStyle/>
        <a:p>
          <a:endParaRPr kumimoji="1" lang="ja-JP" altLang="en-US" b="0"/>
        </a:p>
      </dgm:t>
    </dgm:pt>
    <dgm:pt modelId="{C3CFB26D-ADF2-40DB-9B21-41EE666031EC}" type="sibTrans" cxnId="{4689B4BC-AEA6-41D0-B1EE-9CAA5373EC58}">
      <dgm:prSet/>
      <dgm:spPr/>
      <dgm:t>
        <a:bodyPr/>
        <a:lstStyle/>
        <a:p>
          <a:endParaRPr kumimoji="1" lang="ja-JP" altLang="en-US" b="0"/>
        </a:p>
      </dgm:t>
    </dgm:pt>
    <dgm:pt modelId="{571D1571-5472-4734-8BA6-B5D02CB21E00}">
      <dgm:prSet custT="1"/>
      <dgm:spPr/>
      <dgm:t>
        <a:bodyPr/>
        <a:lstStyle/>
        <a:p>
          <a:r>
            <a:rPr kumimoji="1" lang="ja-JP" altLang="ja-JP" sz="1400" b="0" dirty="0">
              <a:solidFill>
                <a:schemeClr val="tx1"/>
              </a:solidFill>
            </a:rPr>
            <a:t>四つ這い</a:t>
          </a:r>
        </a:p>
        <a:p>
          <a:r>
            <a:rPr kumimoji="1" lang="ja-JP" altLang="ja-JP" sz="1400" b="0" dirty="0">
              <a:solidFill>
                <a:schemeClr val="tx1"/>
              </a:solidFill>
            </a:rPr>
            <a:t>高這い</a:t>
          </a:r>
          <a:endParaRPr kumimoji="1" lang="en-US" altLang="ja-JP" sz="1400" b="0" dirty="0">
            <a:solidFill>
              <a:schemeClr val="tx1"/>
            </a:solidFill>
          </a:endParaRPr>
        </a:p>
        <a:p>
          <a:r>
            <a:rPr kumimoji="1" lang="ja-JP" altLang="en-US" sz="1400" b="0" dirty="0">
              <a:solidFill>
                <a:schemeClr val="tx1"/>
              </a:solidFill>
            </a:rPr>
            <a:t>座位</a:t>
          </a:r>
          <a:endParaRPr kumimoji="1" lang="ja-JP" altLang="ja-JP" sz="1400" b="0" dirty="0">
            <a:solidFill>
              <a:schemeClr val="tx1"/>
            </a:solidFill>
          </a:endParaRPr>
        </a:p>
        <a:p>
          <a:r>
            <a:rPr kumimoji="1" lang="ja-JP" altLang="ja-JP" sz="1400" b="0" dirty="0">
              <a:solidFill>
                <a:schemeClr val="tx1"/>
              </a:solidFill>
            </a:rPr>
            <a:t>掴まり立ち</a:t>
          </a:r>
        </a:p>
        <a:p>
          <a:r>
            <a:rPr kumimoji="1" lang="ja-JP" altLang="ja-JP" sz="1400" b="0" dirty="0">
              <a:solidFill>
                <a:schemeClr val="tx1"/>
              </a:solidFill>
            </a:rPr>
            <a:t>つたい歩き</a:t>
          </a:r>
          <a:endParaRPr kumimoji="1" lang="en-US" altLang="ja-JP" sz="1400" b="1" dirty="0">
            <a:solidFill>
              <a:schemeClr val="tx1"/>
            </a:solidFill>
          </a:endParaRPr>
        </a:p>
      </dgm:t>
    </dgm:pt>
    <dgm:pt modelId="{945CBF77-B61E-44C9-8AA2-71A208F0C39F}" type="parTrans" cxnId="{D85C51CB-6E3B-4D57-9466-C873F3CF9475}">
      <dgm:prSet/>
      <dgm:spPr/>
      <dgm:t>
        <a:bodyPr/>
        <a:lstStyle/>
        <a:p>
          <a:endParaRPr kumimoji="1" lang="ja-JP" altLang="en-US" b="0"/>
        </a:p>
      </dgm:t>
    </dgm:pt>
    <dgm:pt modelId="{A86CCBEE-7DA0-4895-8A41-BCEBB4C147CF}" type="sibTrans" cxnId="{D85C51CB-6E3B-4D57-9466-C873F3CF9475}">
      <dgm:prSet/>
      <dgm:spPr/>
      <dgm:t>
        <a:bodyPr/>
        <a:lstStyle/>
        <a:p>
          <a:endParaRPr kumimoji="1" lang="ja-JP" altLang="en-US" b="0"/>
        </a:p>
      </dgm:t>
    </dgm:pt>
    <dgm:pt modelId="{8CDC5239-B746-4EC9-92C1-EA9EEC45B45D}">
      <dgm:prSet/>
      <dgm:spPr/>
      <dgm:t>
        <a:bodyPr/>
        <a:lstStyle/>
        <a:p>
          <a:endParaRPr kumimoji="1" lang="ja-JP" altLang="en-US" b="0"/>
        </a:p>
      </dgm:t>
    </dgm:pt>
    <dgm:pt modelId="{F9972D0B-B3FA-4C11-9828-E6D989DD87A8}" type="parTrans" cxnId="{D11DA6E9-FB83-43C8-A0CC-B16248549968}">
      <dgm:prSet/>
      <dgm:spPr/>
      <dgm:t>
        <a:bodyPr/>
        <a:lstStyle/>
        <a:p>
          <a:endParaRPr kumimoji="1" lang="ja-JP" altLang="en-US" b="0"/>
        </a:p>
      </dgm:t>
    </dgm:pt>
    <dgm:pt modelId="{507F1E93-53EB-48EF-BE07-28E33FF9BF44}" type="sibTrans" cxnId="{D11DA6E9-FB83-43C8-A0CC-B16248549968}">
      <dgm:prSet/>
      <dgm:spPr/>
      <dgm:t>
        <a:bodyPr/>
        <a:lstStyle/>
        <a:p>
          <a:endParaRPr kumimoji="1" lang="ja-JP" altLang="en-US" b="0"/>
        </a:p>
      </dgm:t>
    </dgm:pt>
    <dgm:pt modelId="{B24EE0F5-42A7-4FB0-B430-2F04DAACFF70}">
      <dgm:prSet custT="1"/>
      <dgm:spPr/>
      <dgm:t>
        <a:bodyPr/>
        <a:lstStyle/>
        <a:p>
          <a:pPr rtl="0"/>
          <a:r>
            <a:rPr kumimoji="1" lang="ja-JP" altLang="en-US" sz="1400" b="0" dirty="0">
              <a:solidFill>
                <a:schemeClr val="tx1"/>
              </a:solidFill>
            </a:rPr>
            <a:t>掴まり立ち</a:t>
          </a:r>
          <a:endParaRPr kumimoji="1" lang="en-US" altLang="ja-JP" sz="1400" b="0" dirty="0">
            <a:solidFill>
              <a:schemeClr val="tx1"/>
            </a:solidFill>
          </a:endParaRPr>
        </a:p>
        <a:p>
          <a:pPr rtl="0"/>
          <a:r>
            <a:rPr kumimoji="1" lang="ja-JP" altLang="en-US" sz="1400" b="0" dirty="0">
              <a:solidFill>
                <a:schemeClr val="tx1"/>
              </a:solidFill>
            </a:rPr>
            <a:t>つたい歩き</a:t>
          </a:r>
        </a:p>
        <a:p>
          <a:r>
            <a:rPr kumimoji="1" lang="ja-JP" altLang="en-US" sz="1400" b="0" dirty="0">
              <a:solidFill>
                <a:schemeClr val="tx1"/>
              </a:solidFill>
            </a:rPr>
            <a:t>一人立ち</a:t>
          </a:r>
          <a:endParaRPr kumimoji="1" lang="en-US" altLang="ja-JP" sz="1400" b="0" dirty="0">
            <a:solidFill>
              <a:schemeClr val="tx1"/>
            </a:solidFill>
          </a:endParaRPr>
        </a:p>
      </dgm:t>
    </dgm:pt>
    <dgm:pt modelId="{ECFB9CB4-644D-4A81-8F07-ABFE70CB7B78}" type="parTrans" cxnId="{EDBA7C81-DE90-49CE-9CEC-C1042110C0F6}">
      <dgm:prSet/>
      <dgm:spPr/>
      <dgm:t>
        <a:bodyPr/>
        <a:lstStyle/>
        <a:p>
          <a:endParaRPr kumimoji="1" lang="ja-JP" altLang="en-US" b="0"/>
        </a:p>
      </dgm:t>
    </dgm:pt>
    <dgm:pt modelId="{39432FC9-F251-49A7-ADE8-3DBF3A03DAFE}" type="sibTrans" cxnId="{EDBA7C81-DE90-49CE-9CEC-C1042110C0F6}">
      <dgm:prSet/>
      <dgm:spPr/>
      <dgm:t>
        <a:bodyPr/>
        <a:lstStyle/>
        <a:p>
          <a:endParaRPr kumimoji="1" lang="ja-JP" altLang="en-US" b="0"/>
        </a:p>
      </dgm:t>
    </dgm:pt>
    <dgm:pt modelId="{16CF58A9-1B97-4B6F-A800-C668C0991022}">
      <dgm:prSet/>
      <dgm:spPr/>
      <dgm:t>
        <a:bodyPr/>
        <a:lstStyle/>
        <a:p>
          <a:pPr rtl="0"/>
          <a:endParaRPr kumimoji="1" lang="ja-JP" altLang="en-US" b="0" dirty="0"/>
        </a:p>
      </dgm:t>
    </dgm:pt>
    <dgm:pt modelId="{1D96D028-D2FA-4C6E-BE7C-8B87C6AC3190}" type="parTrans" cxnId="{17F129E6-0362-4A76-8ED4-91A313407C12}">
      <dgm:prSet/>
      <dgm:spPr/>
      <dgm:t>
        <a:bodyPr/>
        <a:lstStyle/>
        <a:p>
          <a:endParaRPr kumimoji="1" lang="ja-JP" altLang="en-US" b="0"/>
        </a:p>
      </dgm:t>
    </dgm:pt>
    <dgm:pt modelId="{E69F55BC-D30A-45B7-ADA5-24C0706BF16E}" type="sibTrans" cxnId="{17F129E6-0362-4A76-8ED4-91A313407C12}">
      <dgm:prSet/>
      <dgm:spPr/>
      <dgm:t>
        <a:bodyPr/>
        <a:lstStyle/>
        <a:p>
          <a:endParaRPr kumimoji="1" lang="ja-JP" altLang="en-US" b="0"/>
        </a:p>
      </dgm:t>
    </dgm:pt>
    <dgm:pt modelId="{1A7BE871-0539-41FA-A01A-DF1EF6E36BC7}">
      <dgm:prSet/>
      <dgm:spPr/>
      <dgm:t>
        <a:bodyPr/>
        <a:lstStyle/>
        <a:p>
          <a:endParaRPr kumimoji="1" lang="ja-JP" altLang="en-US" b="0"/>
        </a:p>
      </dgm:t>
    </dgm:pt>
    <dgm:pt modelId="{E24B1390-F00C-411C-BBFB-D0898FDF3EB0}" type="parTrans" cxnId="{B473677F-515C-42CF-B255-DCB08BE69507}">
      <dgm:prSet/>
      <dgm:spPr/>
      <dgm:t>
        <a:bodyPr/>
        <a:lstStyle/>
        <a:p>
          <a:endParaRPr kumimoji="1" lang="ja-JP" altLang="en-US" b="0"/>
        </a:p>
      </dgm:t>
    </dgm:pt>
    <dgm:pt modelId="{E8640248-937E-431A-88FF-5004E6627E49}" type="sibTrans" cxnId="{B473677F-515C-42CF-B255-DCB08BE69507}">
      <dgm:prSet/>
      <dgm:spPr/>
      <dgm:t>
        <a:bodyPr/>
        <a:lstStyle/>
        <a:p>
          <a:endParaRPr kumimoji="1" lang="ja-JP" altLang="en-US" b="0"/>
        </a:p>
      </dgm:t>
    </dgm:pt>
    <dgm:pt modelId="{2650B61E-F194-4578-B6DA-6AF0626D53E7}">
      <dgm:prSet custT="1"/>
      <dgm:spPr/>
      <dgm:t>
        <a:bodyPr/>
        <a:lstStyle/>
        <a:p>
          <a:r>
            <a:rPr kumimoji="1" lang="ja-JP" altLang="en-US" sz="1400" b="1" dirty="0">
              <a:solidFill>
                <a:schemeClr val="accent1"/>
              </a:solidFill>
            </a:rPr>
            <a:t>人へ向かう発声</a:t>
          </a:r>
          <a:endParaRPr kumimoji="1" lang="en-US" altLang="ja-JP" sz="1400" b="1" dirty="0">
            <a:solidFill>
              <a:schemeClr val="accent1"/>
            </a:solidFill>
          </a:endParaRPr>
        </a:p>
        <a:p>
          <a:r>
            <a:rPr kumimoji="1" lang="ja-JP" altLang="en-US" sz="1400" b="1" dirty="0">
              <a:solidFill>
                <a:schemeClr val="accent6">
                  <a:lumMod val="75000"/>
                </a:schemeClr>
              </a:solidFill>
            </a:rPr>
            <a:t>自分の手を見る</a:t>
          </a:r>
          <a:endParaRPr kumimoji="1" lang="en-US" altLang="ja-JP" sz="1400" b="1" dirty="0">
            <a:solidFill>
              <a:schemeClr val="accent6">
                <a:lumMod val="75000"/>
              </a:schemeClr>
            </a:solidFill>
          </a:endParaRPr>
        </a:p>
        <a:p>
          <a:r>
            <a:rPr kumimoji="1" lang="ja-JP" altLang="en-US" sz="1400" b="1" dirty="0">
              <a:solidFill>
                <a:schemeClr val="accent6">
                  <a:lumMod val="75000"/>
                </a:schemeClr>
              </a:solidFill>
            </a:rPr>
            <a:t>見える物に手を伸ばす</a:t>
          </a:r>
          <a:endParaRPr kumimoji="1" lang="en-US" altLang="ja-JP" sz="1400" b="1" dirty="0">
            <a:solidFill>
              <a:schemeClr val="accent6">
                <a:lumMod val="75000"/>
              </a:schemeClr>
            </a:solidFill>
          </a:endParaRPr>
        </a:p>
      </dgm:t>
    </dgm:pt>
    <dgm:pt modelId="{4F104764-6135-4F14-9B0D-D63E73AE5308}" type="parTrans" cxnId="{FA9F7B3E-2996-4745-B239-F73C197BEFA5}">
      <dgm:prSet/>
      <dgm:spPr/>
      <dgm:t>
        <a:bodyPr/>
        <a:lstStyle/>
        <a:p>
          <a:endParaRPr kumimoji="1" lang="ja-JP" altLang="en-US" b="0"/>
        </a:p>
      </dgm:t>
    </dgm:pt>
    <dgm:pt modelId="{2A910F0A-DCF2-42C9-9F5C-257A5805D043}" type="sibTrans" cxnId="{FA9F7B3E-2996-4745-B239-F73C197BEFA5}">
      <dgm:prSet/>
      <dgm:spPr/>
      <dgm:t>
        <a:bodyPr/>
        <a:lstStyle/>
        <a:p>
          <a:endParaRPr kumimoji="1" lang="ja-JP" altLang="en-US" b="0"/>
        </a:p>
      </dgm:t>
    </dgm:pt>
    <dgm:pt modelId="{5D2CB942-6359-4AE3-8B1F-8E5DF2561437}">
      <dgm:prSet custT="1"/>
      <dgm:spPr/>
      <dgm:t>
        <a:bodyPr/>
        <a:lstStyle/>
        <a:p>
          <a:pPr rtl="0"/>
          <a:r>
            <a:rPr kumimoji="1" lang="ja-JP" altLang="en-US" sz="1400" b="0" dirty="0"/>
            <a:t>ずり這い</a:t>
          </a:r>
          <a:endParaRPr kumimoji="1" lang="ja-JP" altLang="en-US" sz="1400" dirty="0"/>
        </a:p>
      </dgm:t>
    </dgm:pt>
    <dgm:pt modelId="{930DB539-0399-42C9-A569-B8DA213D7863}" type="parTrans" cxnId="{9ECBC6DB-005F-4AA2-A18A-D96BC2D753EA}">
      <dgm:prSet/>
      <dgm:spPr/>
      <dgm:t>
        <a:bodyPr/>
        <a:lstStyle/>
        <a:p>
          <a:endParaRPr kumimoji="1" lang="ja-JP" altLang="en-US"/>
        </a:p>
      </dgm:t>
    </dgm:pt>
    <dgm:pt modelId="{1155BA54-D049-441A-B984-C564617F5406}" type="sibTrans" cxnId="{9ECBC6DB-005F-4AA2-A18A-D96BC2D753EA}">
      <dgm:prSet/>
      <dgm:spPr/>
      <dgm:t>
        <a:bodyPr/>
        <a:lstStyle/>
        <a:p>
          <a:endParaRPr kumimoji="1" lang="ja-JP" altLang="en-US"/>
        </a:p>
      </dgm:t>
    </dgm:pt>
    <dgm:pt modelId="{18BF9FAA-3F98-4190-90D5-16529B9E4CFC}">
      <dgm:prSet custT="1"/>
      <dgm:spPr/>
      <dgm:t>
        <a:bodyPr/>
        <a:lstStyle/>
        <a:p>
          <a:pPr rtl="0"/>
          <a:r>
            <a:rPr kumimoji="1" lang="ja-JP" altLang="en-US" sz="1400" b="1" dirty="0">
              <a:solidFill>
                <a:schemeClr val="accent1"/>
              </a:solidFill>
            </a:rPr>
            <a:t>人を特定</a:t>
          </a:r>
          <a:endParaRPr kumimoji="1" lang="en-US" altLang="ja-JP" sz="1400" b="1" dirty="0">
            <a:solidFill>
              <a:schemeClr val="accent1"/>
            </a:solidFill>
          </a:endParaRPr>
        </a:p>
        <a:p>
          <a:pPr rtl="0"/>
          <a:r>
            <a:rPr kumimoji="1" lang="ja-JP" sz="1400" b="1" dirty="0">
              <a:solidFill>
                <a:schemeClr val="accent6">
                  <a:lumMod val="75000"/>
                </a:schemeClr>
              </a:solidFill>
            </a:rPr>
            <a:t>周囲への興味・関心</a:t>
          </a:r>
          <a:endParaRPr kumimoji="1" lang="en-US" altLang="ja-JP" sz="1400" b="1" dirty="0">
            <a:solidFill>
              <a:schemeClr val="accent6">
                <a:lumMod val="75000"/>
              </a:schemeClr>
            </a:solidFill>
          </a:endParaRPr>
        </a:p>
        <a:p>
          <a:pPr rtl="0"/>
          <a:r>
            <a:rPr kumimoji="1" lang="ja-JP" altLang="en-US" sz="1400" b="1" dirty="0">
              <a:solidFill>
                <a:schemeClr val="accent6">
                  <a:lumMod val="75000"/>
                </a:schemeClr>
              </a:solidFill>
            </a:rPr>
            <a:t>情緒の広がり・主体性の育ち</a:t>
          </a:r>
          <a:endParaRPr kumimoji="1" lang="en-US" altLang="ja-JP" sz="1400" b="1" dirty="0">
            <a:solidFill>
              <a:schemeClr val="accent6">
                <a:lumMod val="75000"/>
              </a:schemeClr>
            </a:solidFill>
          </a:endParaRPr>
        </a:p>
        <a:p>
          <a:pPr rtl="0"/>
          <a:r>
            <a:rPr kumimoji="1" lang="ja-JP" altLang="en-US" sz="1400" b="1" dirty="0">
              <a:solidFill>
                <a:srgbClr val="00B050"/>
              </a:solidFill>
            </a:rPr>
            <a:t>玩具へ手を伸ばす</a:t>
          </a:r>
          <a:endParaRPr kumimoji="1" lang="en-US" altLang="ja-JP" sz="1400" b="1" dirty="0">
            <a:solidFill>
              <a:srgbClr val="00B050"/>
            </a:solidFill>
          </a:endParaRPr>
        </a:p>
        <a:p>
          <a:pPr rtl="0"/>
          <a:r>
            <a:rPr kumimoji="1" lang="ja-JP" altLang="en-US" sz="1400" b="1" dirty="0">
              <a:solidFill>
                <a:srgbClr val="00B050"/>
              </a:solidFill>
            </a:rPr>
            <a:t>振る・叩く・舐める</a:t>
          </a:r>
          <a:endParaRPr kumimoji="1" lang="en-US" altLang="ja-JP" sz="1400" b="1" dirty="0">
            <a:solidFill>
              <a:srgbClr val="00B050"/>
            </a:solidFill>
          </a:endParaRPr>
        </a:p>
        <a:p>
          <a:pPr rtl="0"/>
          <a:r>
            <a:rPr kumimoji="1" lang="ja-JP" altLang="en-US" sz="1400" b="1" dirty="0">
              <a:solidFill>
                <a:srgbClr val="00B050"/>
              </a:solidFill>
            </a:rPr>
            <a:t>声遊び</a:t>
          </a:r>
          <a:endParaRPr kumimoji="1" lang="en-US" altLang="ja-JP" sz="1400" b="1" dirty="0">
            <a:solidFill>
              <a:srgbClr val="00B050"/>
            </a:solidFill>
          </a:endParaRPr>
        </a:p>
      </dgm:t>
    </dgm:pt>
    <dgm:pt modelId="{BB080371-B14D-4FD3-BCC8-24876382CDDE}" type="parTrans" cxnId="{D3D10F82-4C10-4746-9DB1-3CFF8BA4E63F}">
      <dgm:prSet/>
      <dgm:spPr/>
      <dgm:t>
        <a:bodyPr/>
        <a:lstStyle/>
        <a:p>
          <a:endParaRPr kumimoji="1" lang="ja-JP" altLang="en-US"/>
        </a:p>
      </dgm:t>
    </dgm:pt>
    <dgm:pt modelId="{8CD03F59-E1BE-4095-ABA7-403C1BB199A7}" type="sibTrans" cxnId="{D3D10F82-4C10-4746-9DB1-3CFF8BA4E63F}">
      <dgm:prSet/>
      <dgm:spPr/>
      <dgm:t>
        <a:bodyPr/>
        <a:lstStyle/>
        <a:p>
          <a:endParaRPr kumimoji="1" lang="ja-JP" altLang="en-US"/>
        </a:p>
      </dgm:t>
    </dgm:pt>
    <dgm:pt modelId="{E4CCFEA6-D906-4B1E-84D9-94276A011E77}">
      <dgm:prSet custT="1"/>
      <dgm:spPr/>
      <dgm:t>
        <a:bodyPr/>
        <a:lstStyle/>
        <a:p>
          <a:r>
            <a:rPr kumimoji="1" lang="ja-JP" altLang="en-US" sz="1400" b="0" dirty="0"/>
            <a:t>座位</a:t>
          </a:r>
          <a:endParaRPr kumimoji="1" lang="en-US" altLang="ja-JP" sz="1400" b="0" dirty="0"/>
        </a:p>
      </dgm:t>
    </dgm:pt>
    <dgm:pt modelId="{525B8DD2-D044-49EF-8FF2-A9EB0656CC4B}" type="parTrans" cxnId="{F12678F0-2E3C-4464-967F-B1EC36FB6A51}">
      <dgm:prSet/>
      <dgm:spPr/>
      <dgm:t>
        <a:bodyPr/>
        <a:lstStyle/>
        <a:p>
          <a:endParaRPr kumimoji="1" lang="ja-JP" altLang="en-US"/>
        </a:p>
      </dgm:t>
    </dgm:pt>
    <dgm:pt modelId="{432382C2-D358-4DED-BB42-4175357A3441}" type="sibTrans" cxnId="{F12678F0-2E3C-4464-967F-B1EC36FB6A51}">
      <dgm:prSet/>
      <dgm:spPr/>
      <dgm:t>
        <a:bodyPr/>
        <a:lstStyle/>
        <a:p>
          <a:endParaRPr kumimoji="1" lang="ja-JP" altLang="en-US"/>
        </a:p>
      </dgm:t>
    </dgm:pt>
    <dgm:pt modelId="{66BF3D34-E0FB-4B3A-94E4-FC4E4C5D6B8B}">
      <dgm:prSet custT="1"/>
      <dgm:spPr/>
      <dgm:t>
        <a:bodyPr/>
        <a:lstStyle/>
        <a:p>
          <a:r>
            <a:rPr kumimoji="1" lang="ja-JP" sz="1400" b="1" dirty="0">
              <a:solidFill>
                <a:schemeClr val="accent1"/>
              </a:solidFill>
            </a:rPr>
            <a:t>人見知り</a:t>
          </a:r>
          <a:endParaRPr kumimoji="1" lang="en-US" altLang="ja-JP" sz="1400" b="1" dirty="0">
            <a:solidFill>
              <a:schemeClr val="accent1"/>
            </a:solidFill>
          </a:endParaRPr>
        </a:p>
        <a:p>
          <a:r>
            <a:rPr kumimoji="1" lang="ja-JP" altLang="en-US" sz="1400" b="1" i="0" dirty="0">
              <a:solidFill>
                <a:schemeClr val="accent6">
                  <a:lumMod val="75000"/>
                </a:schemeClr>
              </a:solidFill>
            </a:rPr>
            <a:t>大人</a:t>
          </a:r>
          <a:r>
            <a:rPr kumimoji="1" lang="ja-JP" sz="1400" b="1" i="0" dirty="0">
              <a:solidFill>
                <a:schemeClr val="accent6">
                  <a:lumMod val="75000"/>
                </a:schemeClr>
              </a:solidFill>
            </a:rPr>
            <a:t>の探索</a:t>
          </a:r>
          <a:endParaRPr kumimoji="1" lang="en-US" altLang="ja-JP" sz="1400" b="1" i="0" dirty="0">
            <a:solidFill>
              <a:schemeClr val="accent6">
                <a:lumMod val="75000"/>
              </a:schemeClr>
            </a:solidFill>
          </a:endParaRPr>
        </a:p>
        <a:p>
          <a:r>
            <a:rPr kumimoji="1" lang="ja-JP" altLang="en-US" sz="1400" b="1" i="0" dirty="0">
              <a:solidFill>
                <a:schemeClr val="accent6">
                  <a:lumMod val="75000"/>
                </a:schemeClr>
              </a:solidFill>
            </a:rPr>
            <a:t>外界への好奇心</a:t>
          </a:r>
          <a:endParaRPr kumimoji="1" lang="en-US" altLang="ja-JP" sz="1400" b="1" i="0" dirty="0">
            <a:solidFill>
              <a:schemeClr val="accent6">
                <a:lumMod val="75000"/>
              </a:schemeClr>
            </a:solidFill>
          </a:endParaRPr>
        </a:p>
        <a:p>
          <a:r>
            <a:rPr kumimoji="1" lang="ja-JP" altLang="en-US" sz="1400" b="1" dirty="0">
              <a:solidFill>
                <a:srgbClr val="00B050"/>
              </a:solidFill>
            </a:rPr>
            <a:t>両手で掴む、握る、振る</a:t>
          </a:r>
          <a:endParaRPr kumimoji="1" lang="en-US" altLang="ja-JP" sz="1400" b="1" dirty="0">
            <a:solidFill>
              <a:srgbClr val="00B050"/>
            </a:solidFill>
          </a:endParaRPr>
        </a:p>
        <a:p>
          <a:r>
            <a:rPr kumimoji="1" lang="ja-JP" altLang="en-US" sz="1400" b="1" dirty="0">
              <a:solidFill>
                <a:srgbClr val="00B050"/>
              </a:solidFill>
            </a:rPr>
            <a:t>舐める</a:t>
          </a:r>
          <a:endParaRPr kumimoji="1" lang="en-US" altLang="ja-JP" sz="1400" b="1" dirty="0">
            <a:solidFill>
              <a:srgbClr val="00B050"/>
            </a:solidFill>
          </a:endParaRPr>
        </a:p>
        <a:p>
          <a:r>
            <a:rPr kumimoji="1" lang="ja-JP" altLang="en-US" sz="1400" b="1" dirty="0">
              <a:solidFill>
                <a:srgbClr val="00B050"/>
              </a:solidFill>
            </a:rPr>
            <a:t>触合い遊び</a:t>
          </a:r>
          <a:endParaRPr kumimoji="1" lang="en-US" altLang="ja-JP" sz="1400" b="1" dirty="0">
            <a:solidFill>
              <a:srgbClr val="00B050"/>
            </a:solidFill>
          </a:endParaRPr>
        </a:p>
        <a:p>
          <a:r>
            <a:rPr kumimoji="1" lang="ja-JP" altLang="en-US" sz="1400" b="1" dirty="0">
              <a:solidFill>
                <a:srgbClr val="00B050"/>
              </a:solidFill>
            </a:rPr>
            <a:t>声遊び</a:t>
          </a:r>
          <a:endParaRPr kumimoji="1" lang="en-US" altLang="ja-JP" sz="1400" b="1" dirty="0">
            <a:solidFill>
              <a:srgbClr val="00B050"/>
            </a:solidFill>
          </a:endParaRPr>
        </a:p>
        <a:p>
          <a:r>
            <a:rPr kumimoji="1" lang="ja-JP" altLang="en-US" sz="1400" b="0" dirty="0"/>
            <a:t>喃語</a:t>
          </a:r>
          <a:endParaRPr kumimoji="1" lang="en-US" altLang="ja-JP" sz="1400" b="0" dirty="0"/>
        </a:p>
      </dgm:t>
    </dgm:pt>
    <dgm:pt modelId="{D2B10F4B-7987-4035-96F9-875E88772C85}" type="parTrans" cxnId="{2EE0E9FC-1DBE-46E9-B207-E3D61EF31EF8}">
      <dgm:prSet/>
      <dgm:spPr/>
      <dgm:t>
        <a:bodyPr/>
        <a:lstStyle/>
        <a:p>
          <a:endParaRPr kumimoji="1" lang="ja-JP" altLang="en-US"/>
        </a:p>
      </dgm:t>
    </dgm:pt>
    <dgm:pt modelId="{F74CBD88-42F9-41B4-8E0B-726110677BF6}" type="sibTrans" cxnId="{2EE0E9FC-1DBE-46E9-B207-E3D61EF31EF8}">
      <dgm:prSet/>
      <dgm:spPr/>
      <dgm:t>
        <a:bodyPr/>
        <a:lstStyle/>
        <a:p>
          <a:endParaRPr kumimoji="1" lang="ja-JP" altLang="en-US"/>
        </a:p>
      </dgm:t>
    </dgm:pt>
    <dgm:pt modelId="{09259CD9-82BE-45AC-9468-83E27655E26F}">
      <dgm:prSet custT="1"/>
      <dgm:spPr/>
      <dgm:t>
        <a:bodyPr/>
        <a:lstStyle/>
        <a:p>
          <a:r>
            <a:rPr kumimoji="1" lang="ja-JP" sz="1400" b="1" dirty="0">
              <a:solidFill>
                <a:schemeClr val="tx2">
                  <a:lumMod val="60000"/>
                  <a:lumOff val="40000"/>
                </a:schemeClr>
              </a:solidFill>
            </a:rPr>
            <a:t>人見知り</a:t>
          </a:r>
          <a:endParaRPr kumimoji="1" lang="en-US" altLang="ja-JP" sz="1400" b="1" dirty="0">
            <a:solidFill>
              <a:schemeClr val="tx2">
                <a:lumMod val="60000"/>
                <a:lumOff val="40000"/>
              </a:schemeClr>
            </a:solidFill>
          </a:endParaRPr>
        </a:p>
        <a:p>
          <a:r>
            <a:rPr kumimoji="1" lang="ja-JP" altLang="en-US" sz="1400" b="1" dirty="0">
              <a:solidFill>
                <a:schemeClr val="accent6">
                  <a:lumMod val="75000"/>
                </a:schemeClr>
              </a:solidFill>
            </a:rPr>
            <a:t>大人の探索</a:t>
          </a:r>
          <a:endParaRPr kumimoji="1" lang="en-US" altLang="ja-JP" sz="1400" b="1" dirty="0">
            <a:solidFill>
              <a:schemeClr val="accent6">
                <a:lumMod val="75000"/>
              </a:schemeClr>
            </a:solidFill>
          </a:endParaRPr>
        </a:p>
        <a:p>
          <a:r>
            <a:rPr kumimoji="1" lang="ja-JP" altLang="en-US" sz="1400" b="1" dirty="0">
              <a:solidFill>
                <a:schemeClr val="accent6">
                  <a:lumMod val="75000"/>
                </a:schemeClr>
              </a:solidFill>
            </a:rPr>
            <a:t>好奇心増大</a:t>
          </a:r>
          <a:r>
            <a:rPr kumimoji="1" lang="ja-JP" altLang="en-US" sz="1400" b="1" dirty="0">
              <a:solidFill>
                <a:srgbClr val="00B050"/>
              </a:solidFill>
            </a:rPr>
            <a:t>握って放す</a:t>
          </a:r>
          <a:endParaRPr kumimoji="1" lang="en-US" altLang="ja-JP" sz="1400" b="1" dirty="0">
            <a:solidFill>
              <a:srgbClr val="00B050"/>
            </a:solidFill>
          </a:endParaRPr>
        </a:p>
        <a:p>
          <a:r>
            <a:rPr kumimoji="1" lang="ja-JP" altLang="en-US" sz="1400" b="1" dirty="0">
              <a:solidFill>
                <a:srgbClr val="00B050"/>
              </a:solidFill>
            </a:rPr>
            <a:t>操作する</a:t>
          </a:r>
          <a:endParaRPr kumimoji="1" lang="en-US" altLang="ja-JP" sz="1400" b="1" dirty="0">
            <a:solidFill>
              <a:srgbClr val="00B050"/>
            </a:solidFill>
          </a:endParaRPr>
        </a:p>
        <a:p>
          <a:r>
            <a:rPr kumimoji="1" lang="ja-JP" altLang="en-US" sz="1400" b="1" dirty="0">
              <a:solidFill>
                <a:srgbClr val="00B050"/>
              </a:solidFill>
            </a:rPr>
            <a:t>触る</a:t>
          </a:r>
          <a:endParaRPr kumimoji="1" lang="en-US" altLang="ja-JP" sz="1400" b="1" dirty="0">
            <a:solidFill>
              <a:srgbClr val="00B050"/>
            </a:solidFill>
          </a:endParaRPr>
        </a:p>
        <a:p>
          <a:r>
            <a:rPr kumimoji="1" lang="ja-JP" altLang="en-US" sz="1400" b="1" dirty="0">
              <a:solidFill>
                <a:srgbClr val="00B050"/>
              </a:solidFill>
            </a:rPr>
            <a:t>触合い遊び</a:t>
          </a:r>
          <a:endParaRPr kumimoji="1" lang="en-US" altLang="ja-JP" sz="1400" b="1" dirty="0">
            <a:solidFill>
              <a:srgbClr val="00B050"/>
            </a:solidFill>
          </a:endParaRPr>
        </a:p>
        <a:p>
          <a:r>
            <a:rPr kumimoji="1" lang="ja-JP" altLang="en-US" sz="1400" b="1" dirty="0">
              <a:solidFill>
                <a:srgbClr val="00B050"/>
              </a:solidFill>
            </a:rPr>
            <a:t>歌遊び</a:t>
          </a:r>
          <a:endParaRPr kumimoji="1" lang="en-US" altLang="ja-JP" sz="1400" b="1" dirty="0">
            <a:solidFill>
              <a:srgbClr val="00B050"/>
            </a:solidFill>
          </a:endParaRPr>
        </a:p>
        <a:p>
          <a:r>
            <a:rPr kumimoji="1" lang="ja-JP" altLang="en-US" sz="1400" b="0" dirty="0">
              <a:solidFill>
                <a:schemeClr val="tx1"/>
              </a:solidFill>
            </a:rPr>
            <a:t>喃語</a:t>
          </a:r>
          <a:endParaRPr kumimoji="1" lang="en-US" altLang="ja-JP" sz="1400" b="0" dirty="0">
            <a:solidFill>
              <a:schemeClr val="tx1"/>
            </a:solidFill>
          </a:endParaRPr>
        </a:p>
        <a:p>
          <a:endParaRPr kumimoji="1" lang="ja-JP" altLang="ja-JP" sz="1400" b="0" dirty="0">
            <a:solidFill>
              <a:schemeClr val="tx2">
                <a:lumMod val="60000"/>
                <a:lumOff val="40000"/>
              </a:schemeClr>
            </a:solidFill>
          </a:endParaRPr>
        </a:p>
      </dgm:t>
    </dgm:pt>
    <dgm:pt modelId="{62CE8D30-32B7-46CE-B366-0B1F696DD009}" type="parTrans" cxnId="{355A71AB-8E2B-4024-AAD3-D089952141C7}">
      <dgm:prSet/>
      <dgm:spPr/>
      <dgm:t>
        <a:bodyPr/>
        <a:lstStyle/>
        <a:p>
          <a:endParaRPr kumimoji="1" lang="ja-JP" altLang="en-US"/>
        </a:p>
      </dgm:t>
    </dgm:pt>
    <dgm:pt modelId="{0651D5A1-399A-4FE4-8210-CE20466F241D}" type="sibTrans" cxnId="{355A71AB-8E2B-4024-AAD3-D089952141C7}">
      <dgm:prSet/>
      <dgm:spPr/>
      <dgm:t>
        <a:bodyPr/>
        <a:lstStyle/>
        <a:p>
          <a:endParaRPr kumimoji="1" lang="ja-JP" altLang="en-US"/>
        </a:p>
      </dgm:t>
    </dgm:pt>
    <dgm:pt modelId="{1F2239D3-FA31-4875-A116-0D14472D372F}">
      <dgm:prSet custT="1"/>
      <dgm:spPr/>
      <dgm:t>
        <a:bodyPr/>
        <a:lstStyle/>
        <a:p>
          <a:r>
            <a:rPr kumimoji="1" lang="ja-JP" altLang="en-US" sz="1400" b="1" dirty="0">
              <a:solidFill>
                <a:schemeClr val="accent1"/>
              </a:solidFill>
            </a:rPr>
            <a:t>後追い</a:t>
          </a:r>
          <a:endParaRPr kumimoji="1" lang="en-US" altLang="ja-JP" sz="1400" b="1" dirty="0">
            <a:solidFill>
              <a:schemeClr val="accent1"/>
            </a:solidFill>
          </a:endParaRPr>
        </a:p>
        <a:p>
          <a:pPr rtl="0"/>
          <a:r>
            <a:rPr kumimoji="1" lang="ja-JP" altLang="en-US" sz="1400" b="1" dirty="0">
              <a:solidFill>
                <a:schemeClr val="accent1"/>
              </a:solidFill>
            </a:rPr>
            <a:t>指差し・模倣</a:t>
          </a:r>
        </a:p>
      </dgm:t>
    </dgm:pt>
    <dgm:pt modelId="{7843A945-5122-41F3-ACB8-A71852CEBE93}" type="parTrans" cxnId="{6247F49B-723D-4DFB-8C6D-7BD65780D27F}">
      <dgm:prSet/>
      <dgm:spPr/>
      <dgm:t>
        <a:bodyPr/>
        <a:lstStyle/>
        <a:p>
          <a:endParaRPr kumimoji="1" lang="ja-JP" altLang="en-US"/>
        </a:p>
      </dgm:t>
    </dgm:pt>
    <dgm:pt modelId="{1560FBF8-D61F-46BE-B891-8305584A3A1E}" type="sibTrans" cxnId="{6247F49B-723D-4DFB-8C6D-7BD65780D27F}">
      <dgm:prSet/>
      <dgm:spPr/>
      <dgm:t>
        <a:bodyPr/>
        <a:lstStyle/>
        <a:p>
          <a:endParaRPr kumimoji="1" lang="ja-JP" altLang="en-US"/>
        </a:p>
      </dgm:t>
    </dgm:pt>
    <dgm:pt modelId="{3F4F3525-83AD-499B-9919-0BC9E57B8F7E}">
      <dgm:prSet custT="1"/>
      <dgm:spPr/>
      <dgm:t>
        <a:bodyPr/>
        <a:lstStyle/>
        <a:p>
          <a:r>
            <a:rPr kumimoji="1" lang="ja-JP" altLang="en-US" sz="1400" b="1" dirty="0">
              <a:solidFill>
                <a:schemeClr val="accent1"/>
              </a:solidFill>
            </a:rPr>
            <a:t>共同注意</a:t>
          </a:r>
          <a:endParaRPr kumimoji="1" lang="en-US" altLang="ja-JP" sz="1400" b="1" dirty="0">
            <a:solidFill>
              <a:schemeClr val="accent1"/>
            </a:solidFill>
          </a:endParaRPr>
        </a:p>
      </dgm:t>
    </dgm:pt>
    <dgm:pt modelId="{17A37609-2F24-46DF-B65B-6D1BEEADCD73}" type="parTrans" cxnId="{F300004A-21F4-4CAC-B987-AB3E502908BE}">
      <dgm:prSet/>
      <dgm:spPr/>
      <dgm:t>
        <a:bodyPr/>
        <a:lstStyle/>
        <a:p>
          <a:endParaRPr kumimoji="1" lang="ja-JP" altLang="en-US"/>
        </a:p>
      </dgm:t>
    </dgm:pt>
    <dgm:pt modelId="{9F548060-E963-4631-A031-657D14B54A94}" type="sibTrans" cxnId="{F300004A-21F4-4CAC-B987-AB3E502908BE}">
      <dgm:prSet/>
      <dgm:spPr/>
      <dgm:t>
        <a:bodyPr/>
        <a:lstStyle/>
        <a:p>
          <a:endParaRPr kumimoji="1" lang="ja-JP" altLang="en-US"/>
        </a:p>
      </dgm:t>
    </dgm:pt>
    <dgm:pt modelId="{7E8D968A-16D9-4ECA-9450-31401B02D1C6}">
      <dgm:prSet custT="1"/>
      <dgm:spPr/>
      <dgm:t>
        <a:bodyPr/>
        <a:lstStyle/>
        <a:p>
          <a:r>
            <a:rPr kumimoji="1" lang="ja-JP" altLang="en-US" sz="1400" b="1" dirty="0">
              <a:solidFill>
                <a:schemeClr val="accent1"/>
              </a:solidFill>
            </a:rPr>
            <a:t>他者意識</a:t>
          </a:r>
          <a:endParaRPr kumimoji="1" lang="en-US" altLang="ja-JP" sz="1400" b="1" dirty="0">
            <a:solidFill>
              <a:schemeClr val="accent1"/>
            </a:solidFill>
          </a:endParaRPr>
        </a:p>
      </dgm:t>
    </dgm:pt>
    <dgm:pt modelId="{117B19DB-3806-495D-9556-5A1050DFBE67}" type="parTrans" cxnId="{0E225BA8-4100-40AE-9674-951C4B035FD1}">
      <dgm:prSet/>
      <dgm:spPr/>
      <dgm:t>
        <a:bodyPr/>
        <a:lstStyle/>
        <a:p>
          <a:endParaRPr kumimoji="1" lang="ja-JP" altLang="en-US"/>
        </a:p>
      </dgm:t>
    </dgm:pt>
    <dgm:pt modelId="{864E43CE-D346-4CF2-BF0A-5412DDA839BB}" type="sibTrans" cxnId="{0E225BA8-4100-40AE-9674-951C4B035FD1}">
      <dgm:prSet/>
      <dgm:spPr/>
      <dgm:t>
        <a:bodyPr/>
        <a:lstStyle/>
        <a:p>
          <a:endParaRPr kumimoji="1" lang="ja-JP" altLang="en-US"/>
        </a:p>
      </dgm:t>
    </dgm:pt>
    <dgm:pt modelId="{29A416E7-7288-436A-8401-E95DE977CF67}">
      <dgm:prSet custT="1"/>
      <dgm:spPr/>
      <dgm:t>
        <a:bodyPr/>
        <a:lstStyle/>
        <a:p>
          <a:pPr rtl="0"/>
          <a:r>
            <a:rPr kumimoji="1" lang="ja-JP" sz="1400" b="1" i="0" dirty="0">
              <a:solidFill>
                <a:schemeClr val="accent6">
                  <a:lumMod val="75000"/>
                </a:schemeClr>
              </a:solidFill>
            </a:rPr>
            <a:t>好奇心</a:t>
          </a:r>
          <a:r>
            <a:rPr kumimoji="1" lang="ja-JP" altLang="en-US" sz="1400" b="1" i="0" dirty="0">
              <a:solidFill>
                <a:schemeClr val="accent6">
                  <a:lumMod val="75000"/>
                </a:schemeClr>
              </a:solidFill>
            </a:rPr>
            <a:t>増大</a:t>
          </a:r>
          <a:endParaRPr kumimoji="1" lang="en-US" altLang="ja-JP" sz="1400" b="1" i="0" dirty="0">
            <a:solidFill>
              <a:schemeClr val="accent6">
                <a:lumMod val="75000"/>
              </a:schemeClr>
            </a:solidFill>
          </a:endParaRPr>
        </a:p>
        <a:p>
          <a:pPr rtl="0"/>
          <a:r>
            <a:rPr kumimoji="1" lang="ja-JP" sz="1400" b="1" i="0" dirty="0">
              <a:solidFill>
                <a:schemeClr val="accent6">
                  <a:lumMod val="75000"/>
                </a:schemeClr>
              </a:solidFill>
            </a:rPr>
            <a:t>発見の喜び</a:t>
          </a:r>
          <a:endParaRPr kumimoji="1" lang="en-US" altLang="ja-JP" sz="1400" b="1" i="0" dirty="0">
            <a:solidFill>
              <a:schemeClr val="accent6">
                <a:lumMod val="75000"/>
              </a:schemeClr>
            </a:solidFill>
          </a:endParaRPr>
        </a:p>
        <a:p>
          <a:pPr rtl="0"/>
          <a:r>
            <a:rPr kumimoji="1" lang="ja-JP" altLang="en-US" sz="1400" b="1" i="0" dirty="0">
              <a:solidFill>
                <a:schemeClr val="accent6">
                  <a:lumMod val="75000"/>
                </a:schemeClr>
              </a:solidFill>
            </a:rPr>
            <a:t>対象の永続性</a:t>
          </a:r>
          <a:endParaRPr kumimoji="1" lang="en-US" altLang="ja-JP" sz="1400" b="1" i="0" dirty="0">
            <a:solidFill>
              <a:schemeClr val="accent6">
                <a:lumMod val="75000"/>
              </a:schemeClr>
            </a:solidFill>
          </a:endParaRPr>
        </a:p>
        <a:p>
          <a:pPr rtl="0"/>
          <a:r>
            <a:rPr kumimoji="1" lang="ja-JP" altLang="en-US" sz="1400" b="1" dirty="0" err="1">
              <a:solidFill>
                <a:srgbClr val="00B050"/>
              </a:solidFill>
            </a:rPr>
            <a:t>いないない</a:t>
          </a:r>
          <a:r>
            <a:rPr kumimoji="1" lang="ja-JP" altLang="en-US" sz="1400" b="1" dirty="0">
              <a:solidFill>
                <a:srgbClr val="00B050"/>
              </a:solidFill>
            </a:rPr>
            <a:t>ばぁ遊び</a:t>
          </a:r>
          <a:endParaRPr kumimoji="1" lang="en-US" altLang="ja-JP" sz="1400" b="0" dirty="0"/>
        </a:p>
        <a:p>
          <a:pPr rtl="0"/>
          <a:r>
            <a:rPr kumimoji="1" lang="ja-JP" altLang="en-US" sz="1400" b="1" dirty="0">
              <a:solidFill>
                <a:srgbClr val="00B050"/>
              </a:solidFill>
            </a:rPr>
            <a:t>手遊び歌遊び</a:t>
          </a:r>
          <a:endParaRPr kumimoji="1" lang="en-US" altLang="ja-JP" sz="1400" b="1" dirty="0">
            <a:solidFill>
              <a:srgbClr val="00B050"/>
            </a:solidFill>
          </a:endParaRPr>
        </a:p>
        <a:p>
          <a:pPr rtl="0"/>
          <a:r>
            <a:rPr kumimoji="1" lang="ja-JP" altLang="en-US" sz="1400" b="1" dirty="0">
              <a:solidFill>
                <a:srgbClr val="00B050"/>
              </a:solidFill>
            </a:rPr>
            <a:t>触合い遊び</a:t>
          </a:r>
          <a:endParaRPr kumimoji="1" lang="en-US" altLang="ja-JP" sz="1400" b="1" dirty="0">
            <a:solidFill>
              <a:srgbClr val="00B050"/>
            </a:solidFill>
          </a:endParaRPr>
        </a:p>
        <a:p>
          <a:pPr rtl="0"/>
          <a:r>
            <a:rPr kumimoji="1" lang="ja-JP" altLang="en-US" sz="1400" b="0" dirty="0"/>
            <a:t>有意味語</a:t>
          </a:r>
          <a:endParaRPr kumimoji="1" lang="en-US" altLang="ja-JP" sz="1400" b="1" dirty="0">
            <a:solidFill>
              <a:schemeClr val="accent1"/>
            </a:solidFill>
          </a:endParaRPr>
        </a:p>
      </dgm:t>
    </dgm:pt>
    <dgm:pt modelId="{9781EE60-3D64-4352-884C-1991823A4EB7}" type="parTrans" cxnId="{0530CA1E-F16E-45F9-B885-032ACF7FA43A}">
      <dgm:prSet/>
      <dgm:spPr/>
      <dgm:t>
        <a:bodyPr/>
        <a:lstStyle/>
        <a:p>
          <a:endParaRPr kumimoji="1" lang="ja-JP" altLang="en-US"/>
        </a:p>
      </dgm:t>
    </dgm:pt>
    <dgm:pt modelId="{F4FF3983-BBF8-4ACC-AC1D-923030957556}" type="sibTrans" cxnId="{0530CA1E-F16E-45F9-B885-032ACF7FA43A}">
      <dgm:prSet/>
      <dgm:spPr/>
      <dgm:t>
        <a:bodyPr/>
        <a:lstStyle/>
        <a:p>
          <a:endParaRPr kumimoji="1" lang="ja-JP" altLang="en-US"/>
        </a:p>
      </dgm:t>
    </dgm:pt>
    <dgm:pt modelId="{6B9071D1-A23F-4ADE-ABA4-7127B771733A}" type="pres">
      <dgm:prSet presAssocID="{D4EBC26D-BF5A-421F-990B-2BA62CE66F30}" presName="Name0" presStyleCnt="0">
        <dgm:presLayoutVars>
          <dgm:chMax val="7"/>
          <dgm:chPref val="5"/>
          <dgm:dir/>
          <dgm:animOne val="branch"/>
          <dgm:animLvl val="lvl"/>
        </dgm:presLayoutVars>
      </dgm:prSet>
      <dgm:spPr/>
      <dgm:t>
        <a:bodyPr/>
        <a:lstStyle/>
        <a:p>
          <a:endParaRPr kumimoji="1" lang="ja-JP" altLang="en-US"/>
        </a:p>
      </dgm:t>
    </dgm:pt>
    <dgm:pt modelId="{9D0AD3DF-56FB-4414-B8A9-0DB76E5140DC}" type="pres">
      <dgm:prSet presAssocID="{2A9F3517-302D-406D-9D21-320400749636}" presName="ChildAccent7" presStyleCnt="0"/>
      <dgm:spPr/>
    </dgm:pt>
    <dgm:pt modelId="{4E77A418-A940-495A-BBD5-0B4555D7932F}" type="pres">
      <dgm:prSet presAssocID="{2A9F3517-302D-406D-9D21-320400749636}" presName="ChildAccent" presStyleLbl="alignImgPlace1" presStyleIdx="0" presStyleCnt="7" custScaleX="131072" custScaleY="126526" custLinFactNeighborX="9512" custLinFactNeighborY="12482"/>
      <dgm:spPr/>
      <dgm:t>
        <a:bodyPr/>
        <a:lstStyle/>
        <a:p>
          <a:endParaRPr kumimoji="1" lang="ja-JP" altLang="en-US"/>
        </a:p>
      </dgm:t>
    </dgm:pt>
    <dgm:pt modelId="{4A28320F-1280-4956-8446-40EE6F0A4F63}" type="pres">
      <dgm:prSet presAssocID="{2A9F3517-302D-406D-9D21-320400749636}" presName="Child7" presStyleLbl="revTx" presStyleIdx="0" presStyleCnt="0">
        <dgm:presLayoutVars>
          <dgm:chMax val="0"/>
          <dgm:chPref val="0"/>
          <dgm:bulletEnabled val="1"/>
        </dgm:presLayoutVars>
      </dgm:prSet>
      <dgm:spPr/>
      <dgm:t>
        <a:bodyPr/>
        <a:lstStyle/>
        <a:p>
          <a:endParaRPr kumimoji="1" lang="ja-JP" altLang="en-US"/>
        </a:p>
      </dgm:t>
    </dgm:pt>
    <dgm:pt modelId="{A0C2E113-4C2D-4E15-B6A5-0A8ECBC5DBFF}" type="pres">
      <dgm:prSet presAssocID="{2A9F3517-302D-406D-9D21-320400749636}" presName="Parent7" presStyleLbl="node1" presStyleIdx="0" presStyleCnt="7" custScaleX="119510" custScaleY="68714" custLinFactNeighborX="9107" custLinFactNeighborY="9027">
        <dgm:presLayoutVars>
          <dgm:chMax val="2"/>
          <dgm:chPref val="1"/>
          <dgm:bulletEnabled val="1"/>
        </dgm:presLayoutVars>
      </dgm:prSet>
      <dgm:spPr/>
      <dgm:t>
        <a:bodyPr/>
        <a:lstStyle/>
        <a:p>
          <a:endParaRPr kumimoji="1" lang="ja-JP" altLang="en-US"/>
        </a:p>
      </dgm:t>
    </dgm:pt>
    <dgm:pt modelId="{89B356B3-3B7D-43FE-B769-4AEB6D75833D}" type="pres">
      <dgm:prSet presAssocID="{0D78C9BF-2C6E-4882-A444-79A1F91D0770}" presName="ChildAccent6" presStyleCnt="0"/>
      <dgm:spPr/>
    </dgm:pt>
    <dgm:pt modelId="{93708658-EA2D-4BDD-A959-9343EFB23F53}" type="pres">
      <dgm:prSet presAssocID="{0D78C9BF-2C6E-4882-A444-79A1F91D0770}" presName="ChildAccent" presStyleLbl="alignImgPlace1" presStyleIdx="1" presStyleCnt="7" custScaleY="128839" custLinFactNeighborX="2256" custLinFactNeighborY="13642"/>
      <dgm:spPr/>
      <dgm:t>
        <a:bodyPr/>
        <a:lstStyle/>
        <a:p>
          <a:endParaRPr kumimoji="1" lang="ja-JP" altLang="en-US"/>
        </a:p>
      </dgm:t>
    </dgm:pt>
    <dgm:pt modelId="{121B5E35-D79C-42E1-9600-D6FE5C1715A2}" type="pres">
      <dgm:prSet presAssocID="{0D78C9BF-2C6E-4882-A444-79A1F91D0770}" presName="Child6" presStyleLbl="revTx" presStyleIdx="0" presStyleCnt="0">
        <dgm:presLayoutVars>
          <dgm:chMax val="0"/>
          <dgm:chPref val="0"/>
          <dgm:bulletEnabled val="1"/>
        </dgm:presLayoutVars>
      </dgm:prSet>
      <dgm:spPr/>
      <dgm:t>
        <a:bodyPr/>
        <a:lstStyle/>
        <a:p>
          <a:endParaRPr kumimoji="1" lang="ja-JP" altLang="en-US"/>
        </a:p>
      </dgm:t>
    </dgm:pt>
    <dgm:pt modelId="{9117E803-3DA4-48F4-B468-8449EBA4A7EC}" type="pres">
      <dgm:prSet presAssocID="{0D78C9BF-2C6E-4882-A444-79A1F91D0770}" presName="Parent6" presStyleLbl="node1" presStyleIdx="1" presStyleCnt="7" custScaleY="80028" custLinFactNeighborX="3326" custLinFactNeighborY="6167">
        <dgm:presLayoutVars>
          <dgm:chMax val="2"/>
          <dgm:chPref val="1"/>
          <dgm:bulletEnabled val="1"/>
        </dgm:presLayoutVars>
      </dgm:prSet>
      <dgm:spPr/>
      <dgm:t>
        <a:bodyPr/>
        <a:lstStyle/>
        <a:p>
          <a:endParaRPr kumimoji="1" lang="ja-JP" altLang="en-US"/>
        </a:p>
      </dgm:t>
    </dgm:pt>
    <dgm:pt modelId="{5B9BB70D-B7C5-41A0-A2DB-7009CB96936D}" type="pres">
      <dgm:prSet presAssocID="{352AFD85-1536-499E-9D0A-68D0255CBC64}" presName="ChildAccent5" presStyleCnt="0"/>
      <dgm:spPr/>
    </dgm:pt>
    <dgm:pt modelId="{5A06B0FC-4CC3-4067-B3EA-D80644A9F370}" type="pres">
      <dgm:prSet presAssocID="{352AFD85-1536-499E-9D0A-68D0255CBC64}" presName="ChildAccent" presStyleLbl="alignImgPlace1" presStyleIdx="2" presStyleCnt="7" custScaleX="104300" custScaleY="133290" custLinFactNeighborX="2307" custLinFactNeighborY="14499"/>
      <dgm:spPr/>
      <dgm:t>
        <a:bodyPr/>
        <a:lstStyle/>
        <a:p>
          <a:endParaRPr kumimoji="1" lang="ja-JP" altLang="en-US"/>
        </a:p>
      </dgm:t>
    </dgm:pt>
    <dgm:pt modelId="{50FFF06F-6B79-4326-88E0-393C501B4D7E}" type="pres">
      <dgm:prSet presAssocID="{352AFD85-1536-499E-9D0A-68D0255CBC64}" presName="Child5" presStyleLbl="revTx" presStyleIdx="0" presStyleCnt="0">
        <dgm:presLayoutVars>
          <dgm:chMax val="0"/>
          <dgm:chPref val="0"/>
          <dgm:bulletEnabled val="1"/>
        </dgm:presLayoutVars>
      </dgm:prSet>
      <dgm:spPr/>
      <dgm:t>
        <a:bodyPr/>
        <a:lstStyle/>
        <a:p>
          <a:endParaRPr kumimoji="1" lang="ja-JP" altLang="en-US"/>
        </a:p>
      </dgm:t>
    </dgm:pt>
    <dgm:pt modelId="{21B50F9B-E82E-432A-AAF9-FFE478DD6CE9}" type="pres">
      <dgm:prSet presAssocID="{352AFD85-1536-499E-9D0A-68D0255CBC64}" presName="Parent5" presStyleLbl="node1" presStyleIdx="2" presStyleCnt="7" custScaleY="87466" custLinFactNeighborX="157" custLinFactNeighborY="-2321">
        <dgm:presLayoutVars>
          <dgm:chMax val="2"/>
          <dgm:chPref val="1"/>
          <dgm:bulletEnabled val="1"/>
        </dgm:presLayoutVars>
      </dgm:prSet>
      <dgm:spPr/>
      <dgm:t>
        <a:bodyPr/>
        <a:lstStyle/>
        <a:p>
          <a:endParaRPr kumimoji="1" lang="ja-JP" altLang="en-US"/>
        </a:p>
      </dgm:t>
    </dgm:pt>
    <dgm:pt modelId="{E5B57C16-9271-41D8-A95F-92D0F60361DB}" type="pres">
      <dgm:prSet presAssocID="{DEC848AC-1AAA-484D-88A5-16B10E972454}" presName="ChildAccent4" presStyleCnt="0"/>
      <dgm:spPr/>
    </dgm:pt>
    <dgm:pt modelId="{9B9F9B43-9269-46C8-8319-9733C0980184}" type="pres">
      <dgm:prSet presAssocID="{DEC848AC-1AAA-484D-88A5-16B10E972454}" presName="ChildAccent" presStyleLbl="alignImgPlace1" presStyleIdx="3" presStyleCnt="7" custScaleY="121011" custLinFactNeighborX="342" custLinFactNeighborY="10739"/>
      <dgm:spPr/>
      <dgm:t>
        <a:bodyPr/>
        <a:lstStyle/>
        <a:p>
          <a:endParaRPr kumimoji="1" lang="ja-JP" altLang="en-US"/>
        </a:p>
      </dgm:t>
    </dgm:pt>
    <dgm:pt modelId="{1FB6DC23-8741-4966-A344-14D3703B2E26}" type="pres">
      <dgm:prSet presAssocID="{DEC848AC-1AAA-484D-88A5-16B10E972454}" presName="Child4" presStyleLbl="revTx" presStyleIdx="0" presStyleCnt="0">
        <dgm:presLayoutVars>
          <dgm:chMax val="0"/>
          <dgm:chPref val="0"/>
          <dgm:bulletEnabled val="1"/>
        </dgm:presLayoutVars>
      </dgm:prSet>
      <dgm:spPr/>
      <dgm:t>
        <a:bodyPr/>
        <a:lstStyle/>
        <a:p>
          <a:endParaRPr kumimoji="1" lang="ja-JP" altLang="en-US"/>
        </a:p>
      </dgm:t>
    </dgm:pt>
    <dgm:pt modelId="{B510CB63-3E75-49A0-9D3A-DCA1CE8FA82E}" type="pres">
      <dgm:prSet presAssocID="{DEC848AC-1AAA-484D-88A5-16B10E972454}" presName="Parent4" presStyleLbl="node1" presStyleIdx="3" presStyleCnt="7" custScaleY="100929" custLinFactNeighborX="342" custLinFactNeighborY="536">
        <dgm:presLayoutVars>
          <dgm:chMax val="2"/>
          <dgm:chPref val="1"/>
          <dgm:bulletEnabled val="1"/>
        </dgm:presLayoutVars>
      </dgm:prSet>
      <dgm:spPr/>
      <dgm:t>
        <a:bodyPr/>
        <a:lstStyle/>
        <a:p>
          <a:endParaRPr kumimoji="1" lang="ja-JP" altLang="en-US"/>
        </a:p>
      </dgm:t>
    </dgm:pt>
    <dgm:pt modelId="{67744F23-517F-41D5-9DEA-3D0AEC1F0B05}" type="pres">
      <dgm:prSet presAssocID="{36551860-299B-4EAA-BE90-B2AFDC85A1A2}" presName="ChildAccent3" presStyleCnt="0"/>
      <dgm:spPr/>
    </dgm:pt>
    <dgm:pt modelId="{232A67B3-DCAE-4A46-8F69-2E3C7DD76763}" type="pres">
      <dgm:prSet presAssocID="{36551860-299B-4EAA-BE90-B2AFDC85A1A2}" presName="ChildAccent" presStyleLbl="alignImgPlace1" presStyleIdx="4" presStyleCnt="7" custScaleX="99961" custScaleY="95758" custLinFactNeighborX="1228" custLinFactNeighborY="-1498"/>
      <dgm:spPr/>
      <dgm:t>
        <a:bodyPr/>
        <a:lstStyle/>
        <a:p>
          <a:endParaRPr kumimoji="1" lang="ja-JP" altLang="en-US"/>
        </a:p>
      </dgm:t>
    </dgm:pt>
    <dgm:pt modelId="{460025AC-85E1-4651-ABF2-DC8CAB6D6B01}" type="pres">
      <dgm:prSet presAssocID="{36551860-299B-4EAA-BE90-B2AFDC85A1A2}" presName="Child3" presStyleLbl="revTx" presStyleIdx="0" presStyleCnt="0">
        <dgm:presLayoutVars>
          <dgm:chMax val="0"/>
          <dgm:chPref val="0"/>
          <dgm:bulletEnabled val="1"/>
        </dgm:presLayoutVars>
      </dgm:prSet>
      <dgm:spPr/>
      <dgm:t>
        <a:bodyPr/>
        <a:lstStyle/>
        <a:p>
          <a:endParaRPr kumimoji="1" lang="ja-JP" altLang="en-US"/>
        </a:p>
      </dgm:t>
    </dgm:pt>
    <dgm:pt modelId="{EBEA5408-5F28-428C-8C43-91B49AF981F1}" type="pres">
      <dgm:prSet presAssocID="{36551860-299B-4EAA-BE90-B2AFDC85A1A2}" presName="Parent3" presStyleLbl="node1" presStyleIdx="4" presStyleCnt="7" custScaleY="109239">
        <dgm:presLayoutVars>
          <dgm:chMax val="2"/>
          <dgm:chPref val="1"/>
          <dgm:bulletEnabled val="1"/>
        </dgm:presLayoutVars>
      </dgm:prSet>
      <dgm:spPr/>
      <dgm:t>
        <a:bodyPr/>
        <a:lstStyle/>
        <a:p>
          <a:endParaRPr kumimoji="1" lang="ja-JP" altLang="en-US"/>
        </a:p>
      </dgm:t>
    </dgm:pt>
    <dgm:pt modelId="{15623FBC-D0EA-47C7-9911-7344DB7731D4}" type="pres">
      <dgm:prSet presAssocID="{7EEBD08E-9A4A-4824-B58C-FFA807813FB0}" presName="ChildAccent2" presStyleCnt="0"/>
      <dgm:spPr/>
    </dgm:pt>
    <dgm:pt modelId="{819606B4-F327-4A01-A9E0-8BCFF899EA54}" type="pres">
      <dgm:prSet presAssocID="{7EEBD08E-9A4A-4824-B58C-FFA807813FB0}" presName="ChildAccent" presStyleLbl="alignImgPlace1" presStyleIdx="5" presStyleCnt="7" custScaleX="95106" custScaleY="75352" custLinFactNeighborX="4733" custLinFactNeighborY="-11939"/>
      <dgm:spPr/>
      <dgm:t>
        <a:bodyPr/>
        <a:lstStyle/>
        <a:p>
          <a:endParaRPr kumimoji="1" lang="ja-JP" altLang="en-US"/>
        </a:p>
      </dgm:t>
    </dgm:pt>
    <dgm:pt modelId="{70F06AF4-F981-464E-BCEA-65BF52916340}" type="pres">
      <dgm:prSet presAssocID="{7EEBD08E-9A4A-4824-B58C-FFA807813FB0}" presName="Child2" presStyleLbl="revTx" presStyleIdx="0" presStyleCnt="0">
        <dgm:presLayoutVars>
          <dgm:chMax val="0"/>
          <dgm:chPref val="0"/>
          <dgm:bulletEnabled val="1"/>
        </dgm:presLayoutVars>
      </dgm:prSet>
      <dgm:spPr/>
      <dgm:t>
        <a:bodyPr/>
        <a:lstStyle/>
        <a:p>
          <a:endParaRPr kumimoji="1" lang="ja-JP" altLang="en-US"/>
        </a:p>
      </dgm:t>
    </dgm:pt>
    <dgm:pt modelId="{55DB689F-97CF-46C7-90FC-D5F41727D8C6}" type="pres">
      <dgm:prSet presAssocID="{7EEBD08E-9A4A-4824-B58C-FFA807813FB0}" presName="Parent2" presStyleLbl="node1" presStyleIdx="5" presStyleCnt="7" custScaleX="95069" custScaleY="129901" custLinFactNeighborX="2947" custLinFactNeighborY="-9736">
        <dgm:presLayoutVars>
          <dgm:chMax val="2"/>
          <dgm:chPref val="1"/>
          <dgm:bulletEnabled val="1"/>
        </dgm:presLayoutVars>
      </dgm:prSet>
      <dgm:spPr/>
      <dgm:t>
        <a:bodyPr/>
        <a:lstStyle/>
        <a:p>
          <a:endParaRPr kumimoji="1" lang="ja-JP" altLang="en-US"/>
        </a:p>
      </dgm:t>
    </dgm:pt>
    <dgm:pt modelId="{AC39E6E2-1C3F-4752-AF28-BDA705A2FF27}" type="pres">
      <dgm:prSet presAssocID="{88733272-9A78-4291-B2EE-0D420D3EDDDE}" presName="ChildAccent1" presStyleCnt="0"/>
      <dgm:spPr/>
    </dgm:pt>
    <dgm:pt modelId="{1C138F09-36CF-4A0B-9306-1A60E1CF8B92}" type="pres">
      <dgm:prSet presAssocID="{88733272-9A78-4291-B2EE-0D420D3EDDDE}" presName="ChildAccent" presStyleLbl="alignImgPlace1" presStyleIdx="6" presStyleCnt="7" custScaleY="9108" custLinFactNeighborY="-19852"/>
      <dgm:spPr/>
    </dgm:pt>
    <dgm:pt modelId="{F2D871AD-D057-4D41-A3D1-02C1DFADDDC9}" type="pres">
      <dgm:prSet presAssocID="{88733272-9A78-4291-B2EE-0D420D3EDDDE}" presName="Child1" presStyleLbl="revTx" presStyleIdx="0" presStyleCnt="0">
        <dgm:presLayoutVars>
          <dgm:chMax val="0"/>
          <dgm:chPref val="0"/>
          <dgm:bulletEnabled val="1"/>
        </dgm:presLayoutVars>
      </dgm:prSet>
      <dgm:spPr/>
    </dgm:pt>
    <dgm:pt modelId="{634606CA-94D8-418F-A083-B798781AED0B}" type="pres">
      <dgm:prSet presAssocID="{88733272-9A78-4291-B2EE-0D420D3EDDDE}" presName="Parent1" presStyleLbl="node1" presStyleIdx="6" presStyleCnt="7" custScaleX="126072" custScaleY="741672" custLinFactY="100000" custLinFactNeighborX="-22051" custLinFactNeighborY="165976">
        <dgm:presLayoutVars>
          <dgm:chMax val="2"/>
          <dgm:chPref val="1"/>
          <dgm:bulletEnabled val="1"/>
        </dgm:presLayoutVars>
      </dgm:prSet>
      <dgm:spPr/>
      <dgm:t>
        <a:bodyPr/>
        <a:lstStyle/>
        <a:p>
          <a:endParaRPr kumimoji="1" lang="ja-JP" altLang="en-US"/>
        </a:p>
      </dgm:t>
    </dgm:pt>
  </dgm:ptLst>
  <dgm:cxnLst>
    <dgm:cxn modelId="{6247F49B-723D-4DFB-8C6D-7BD65780D27F}" srcId="{2A9F3517-302D-406D-9D21-320400749636}" destId="{1F2239D3-FA31-4875-A116-0D14472D372F}" srcOrd="1" destOrd="0" parTransId="{7843A945-5122-41F3-ACB8-A71852CEBE93}" sibTransId="{1560FBF8-D61F-46BE-B891-8305584A3A1E}"/>
    <dgm:cxn modelId="{64F33001-DF0C-4788-BBB0-2EACF2CE941E}" type="presOf" srcId="{E4CCFEA6-D906-4B1E-84D9-94276A011E77}" destId="{50FFF06F-6B79-4326-88E0-393C501B4D7E}" srcOrd="1" destOrd="1" presId="urn:microsoft.com/office/officeart/2011/layout/InterconnectedBlockProcess"/>
    <dgm:cxn modelId="{75D9DDBB-FEED-4328-80CC-AA7ACE66E8EE}" type="presOf" srcId="{AD746D16-1474-4BCA-AED9-85714D630EC7}" destId="{50FFF06F-6B79-4326-88E0-393C501B4D7E}" srcOrd="1" destOrd="0" presId="urn:microsoft.com/office/officeart/2011/layout/InterconnectedBlockProcess"/>
    <dgm:cxn modelId="{DCE1D1EE-D2C7-4E5C-A1F5-7E24C2FF8A40}" type="presOf" srcId="{66BF3D34-E0FB-4B3A-94E4-FC4E4C5D6B8B}" destId="{50FFF06F-6B79-4326-88E0-393C501B4D7E}" srcOrd="1" destOrd="2" presId="urn:microsoft.com/office/officeart/2011/layout/InterconnectedBlockProcess"/>
    <dgm:cxn modelId="{450A93E6-6E66-44FE-8FB6-423F944FDF88}" type="presOf" srcId="{7E8D968A-16D9-4ECA-9450-31401B02D1C6}" destId="{4A28320F-1280-4956-8446-40EE6F0A4F63}" srcOrd="1" destOrd="3" presId="urn:microsoft.com/office/officeart/2011/layout/InterconnectedBlockProcess"/>
    <dgm:cxn modelId="{32F80B4C-9AC9-4C7F-8763-5CF06263FDF2}" srcId="{D4EBC26D-BF5A-421F-990B-2BA62CE66F30}" destId="{7EEBD08E-9A4A-4824-B58C-FFA807813FB0}" srcOrd="1" destOrd="0" parTransId="{C62CAC3B-7D66-469E-87BE-DB51903149CA}" sibTransId="{D53FD93D-0F24-482F-A73F-0AE980AD3391}"/>
    <dgm:cxn modelId="{8D13A725-B7CA-4A62-A0E6-A165EB25CA6C}" type="presOf" srcId="{571D1571-5472-4734-8BA6-B5D02CB21E00}" destId="{93708658-EA2D-4BDD-A959-9343EFB23F53}" srcOrd="0" destOrd="0" presId="urn:microsoft.com/office/officeart/2011/layout/InterconnectedBlockProcess"/>
    <dgm:cxn modelId="{F575C9AE-C689-4A68-B00D-1474291F8F9A}" type="presOf" srcId="{EAFBBCE0-D0EE-4067-989A-CFDCA42AD4F7}" destId="{1FB6DC23-8741-4966-A344-14D3703B2E26}" srcOrd="1" destOrd="0" presId="urn:microsoft.com/office/officeart/2011/layout/InterconnectedBlockProcess"/>
    <dgm:cxn modelId="{8825E44E-B7A4-4737-89CF-02144C6C4445}" type="presOf" srcId="{2697D7B7-B39C-4C0B-8AAD-607E1BE1AB6E}" destId="{819606B4-F327-4A01-A9E0-8BCFF899EA54}" srcOrd="0" destOrd="0" presId="urn:microsoft.com/office/officeart/2011/layout/InterconnectedBlockProcess"/>
    <dgm:cxn modelId="{E3D2DFEB-5F76-437C-AA77-EB2212797839}" type="presOf" srcId="{2650B61E-F194-4578-B6DA-6AF0626D53E7}" destId="{232A67B3-DCAE-4A46-8F69-2E3C7DD76763}" srcOrd="0" destOrd="1" presId="urn:microsoft.com/office/officeart/2011/layout/InterconnectedBlockProcess"/>
    <dgm:cxn modelId="{4EB3E796-3E5B-4F06-BD28-77FEEB4C4EA2}" type="presOf" srcId="{C2166EBE-06AF-4B2B-8D5A-18C3D9BD8104}" destId="{460025AC-85E1-4651-ABF2-DC8CAB6D6B01}" srcOrd="1" destOrd="0" presId="urn:microsoft.com/office/officeart/2011/layout/InterconnectedBlockProcess"/>
    <dgm:cxn modelId="{50398D81-9A0B-4442-9916-ADBABFBA0362}" type="presOf" srcId="{09259CD9-82BE-45AC-9468-83E27655E26F}" destId="{93708658-EA2D-4BDD-A959-9343EFB23F53}" srcOrd="0" destOrd="1" presId="urn:microsoft.com/office/officeart/2011/layout/InterconnectedBlockProcess"/>
    <dgm:cxn modelId="{D983BD0D-74BD-47C1-8395-A25361F7FB3E}" type="presOf" srcId="{AD746D16-1474-4BCA-AED9-85714D630EC7}" destId="{5A06B0FC-4CC3-4067-B3EA-D80644A9F370}" srcOrd="0" destOrd="0" presId="urn:microsoft.com/office/officeart/2011/layout/InterconnectedBlockProcess"/>
    <dgm:cxn modelId="{0C3A050E-2B7C-4DF7-9EF4-010275951DF9}" type="presOf" srcId="{E4CCFEA6-D906-4B1E-84D9-94276A011E77}" destId="{5A06B0FC-4CC3-4067-B3EA-D80644A9F370}" srcOrd="0" destOrd="1" presId="urn:microsoft.com/office/officeart/2011/layout/InterconnectedBlockProcess"/>
    <dgm:cxn modelId="{E915290C-D29E-414D-AEFD-819CC9DE331A}" type="presOf" srcId="{EAFBBCE0-D0EE-4067-989A-CFDCA42AD4F7}" destId="{9B9F9B43-9269-46C8-8319-9733C0980184}" srcOrd="0" destOrd="0" presId="urn:microsoft.com/office/officeart/2011/layout/InterconnectedBlockProcess"/>
    <dgm:cxn modelId="{05F781A0-3144-4673-898D-2AF0308BB41C}" srcId="{D4EBC26D-BF5A-421F-990B-2BA62CE66F30}" destId="{A0027921-23FE-4EED-BDAA-9216CD26BB2D}" srcOrd="10" destOrd="0" parTransId="{65ED9B1D-F5A4-4287-9128-A992FAFA1D84}" sibTransId="{098F803E-4252-4C76-B8A0-C2142D84FF56}"/>
    <dgm:cxn modelId="{D85C51CB-6E3B-4D57-9466-C873F3CF9475}" srcId="{0D78C9BF-2C6E-4882-A444-79A1F91D0770}" destId="{571D1571-5472-4734-8BA6-B5D02CB21E00}" srcOrd="0" destOrd="0" parTransId="{945CBF77-B61E-44C9-8AA2-71A208F0C39F}" sibTransId="{A86CCBEE-7DA0-4895-8A41-BCEBB4C147CF}"/>
    <dgm:cxn modelId="{07D4E31A-976F-4FB3-B000-BAF8FB07EAB2}" type="presOf" srcId="{29A416E7-7288-436A-8401-E95DE977CF67}" destId="{4A28320F-1280-4956-8446-40EE6F0A4F63}" srcOrd="1" destOrd="4" presId="urn:microsoft.com/office/officeart/2011/layout/InterconnectedBlockProcess"/>
    <dgm:cxn modelId="{1DA0C306-6F85-4079-BF7F-2F3451780F1B}" type="presOf" srcId="{2697D7B7-B39C-4C0B-8AAD-607E1BE1AB6E}" destId="{70F06AF4-F981-464E-BCEA-65BF52916340}" srcOrd="1" destOrd="0" presId="urn:microsoft.com/office/officeart/2011/layout/InterconnectedBlockProcess"/>
    <dgm:cxn modelId="{EFDA666E-6583-4E29-9C38-7C4EF5E44541}" type="presOf" srcId="{29A416E7-7288-436A-8401-E95DE977CF67}" destId="{4E77A418-A940-495A-BBD5-0B4555D7932F}" srcOrd="0" destOrd="4" presId="urn:microsoft.com/office/officeart/2011/layout/InterconnectedBlockProcess"/>
    <dgm:cxn modelId="{DAF46FA0-19F4-4067-8865-24D0F21CC861}" srcId="{D4EBC26D-BF5A-421F-990B-2BA62CE66F30}" destId="{88733272-9A78-4291-B2EE-0D420D3EDDDE}" srcOrd="0" destOrd="0" parTransId="{F9181010-D240-43DA-AE1B-702294713BDF}" sibTransId="{D4FACC07-B70A-4C88-8424-43B2B3BBBB4F}"/>
    <dgm:cxn modelId="{77D0F2F8-9C4F-4096-AD6D-56D44FAEB5F2}" type="presOf" srcId="{3F4F3525-83AD-499B-9919-0BC9E57B8F7E}" destId="{4E77A418-A940-495A-BBD5-0B4555D7932F}" srcOrd="0" destOrd="2" presId="urn:microsoft.com/office/officeart/2011/layout/InterconnectedBlockProcess"/>
    <dgm:cxn modelId="{D11DA6E9-FB83-43C8-A0CC-B16248549968}" srcId="{D4EBC26D-BF5A-421F-990B-2BA62CE66F30}" destId="{8CDC5239-B746-4EC9-92C1-EA9EEC45B45D}" srcOrd="8" destOrd="0" parTransId="{F9972D0B-B3FA-4C11-9828-E6D989DD87A8}" sibTransId="{507F1E93-53EB-48EF-BE07-28E33FF9BF44}"/>
    <dgm:cxn modelId="{E71AE7DE-5F37-466F-AABB-C552A330F52B}" type="presOf" srcId="{C2166EBE-06AF-4B2B-8D5A-18C3D9BD8104}" destId="{232A67B3-DCAE-4A46-8F69-2E3C7DD76763}" srcOrd="0" destOrd="0" presId="urn:microsoft.com/office/officeart/2011/layout/InterconnectedBlockProcess"/>
    <dgm:cxn modelId="{EF6C2CFC-7B76-4506-8215-534D92FA47E7}" srcId="{DEC848AC-1AAA-484D-88A5-16B10E972454}" destId="{EAFBBCE0-D0EE-4067-989A-CFDCA42AD4F7}" srcOrd="0" destOrd="0" parTransId="{9A7495E5-77BB-4C25-AAFD-809F7F073FDD}" sibTransId="{B7E48C38-17C8-49DA-BB60-43B8817F30D7}"/>
    <dgm:cxn modelId="{9ECBC6DB-005F-4AA2-A18A-D96BC2D753EA}" srcId="{DEC848AC-1AAA-484D-88A5-16B10E972454}" destId="{5D2CB942-6359-4AE3-8B1F-8E5DF2561437}" srcOrd="1" destOrd="0" parTransId="{930DB539-0399-42C9-A569-B8DA213D7863}" sibTransId="{1155BA54-D049-441A-B984-C564617F5406}"/>
    <dgm:cxn modelId="{29548824-F3F7-48A6-9F84-54B65016AB5A}" srcId="{D4EBC26D-BF5A-421F-990B-2BA62CE66F30}" destId="{DEC848AC-1AAA-484D-88A5-16B10E972454}" srcOrd="3" destOrd="0" parTransId="{144042F1-AA0E-4890-810E-E42C963205D3}" sibTransId="{0042A242-68B7-4029-A3FE-47248215CE92}"/>
    <dgm:cxn modelId="{D3D10F82-4C10-4746-9DB1-3CFF8BA4E63F}" srcId="{DEC848AC-1AAA-484D-88A5-16B10E972454}" destId="{18BF9FAA-3F98-4190-90D5-16529B9E4CFC}" srcOrd="2" destOrd="0" parTransId="{BB080371-B14D-4FD3-BCC8-24876382CDDE}" sibTransId="{8CD03F59-E1BE-4095-ABA7-403C1BB199A7}"/>
    <dgm:cxn modelId="{461683A5-CFE7-448C-B570-BF938265D07C}" type="presOf" srcId="{D4EBC26D-BF5A-421F-990B-2BA62CE66F30}" destId="{6B9071D1-A23F-4ADE-ABA4-7127B771733A}" srcOrd="0" destOrd="0" presId="urn:microsoft.com/office/officeart/2011/layout/InterconnectedBlockProcess"/>
    <dgm:cxn modelId="{151199A0-7226-45B7-9F80-A03BB15D95FD}" type="presOf" srcId="{09259CD9-82BE-45AC-9468-83E27655E26F}" destId="{121B5E35-D79C-42E1-9600-D6FE5C1715A2}" srcOrd="1" destOrd="1" presId="urn:microsoft.com/office/officeart/2011/layout/InterconnectedBlockProcess"/>
    <dgm:cxn modelId="{D7164EBA-EEB7-4439-807E-27FFA78D4CC1}" type="presOf" srcId="{18BF9FAA-3F98-4190-90D5-16529B9E4CFC}" destId="{9B9F9B43-9269-46C8-8319-9733C0980184}" srcOrd="0" destOrd="2" presId="urn:microsoft.com/office/officeart/2011/layout/InterconnectedBlockProcess"/>
    <dgm:cxn modelId="{261BC0FE-AD2B-4842-B758-C0019FF75C2E}" type="presOf" srcId="{36551860-299B-4EAA-BE90-B2AFDC85A1A2}" destId="{EBEA5408-5F28-428C-8C43-91B49AF981F1}" srcOrd="0" destOrd="0" presId="urn:microsoft.com/office/officeart/2011/layout/InterconnectedBlockProcess"/>
    <dgm:cxn modelId="{355A71AB-8E2B-4024-AAD3-D089952141C7}" srcId="{0D78C9BF-2C6E-4882-A444-79A1F91D0770}" destId="{09259CD9-82BE-45AC-9468-83E27655E26F}" srcOrd="1" destOrd="0" parTransId="{62CE8D30-32B7-46CE-B366-0B1F696DD009}" sibTransId="{0651D5A1-399A-4FE4-8210-CE20466F241D}"/>
    <dgm:cxn modelId="{B473677F-515C-42CF-B255-DCB08BE69507}" srcId="{D4EBC26D-BF5A-421F-990B-2BA62CE66F30}" destId="{1A7BE871-0539-41FA-A01A-DF1EF6E36BC7}" srcOrd="11" destOrd="0" parTransId="{E24B1390-F00C-411C-BBFB-D0898FDF3EB0}" sibTransId="{E8640248-937E-431A-88FF-5004E6627E49}"/>
    <dgm:cxn modelId="{3E2F8F71-CE42-4B3E-B4A4-D93075F4AAF9}" type="presOf" srcId="{B24EE0F5-42A7-4FB0-B430-2F04DAACFF70}" destId="{4A28320F-1280-4956-8446-40EE6F0A4F63}" srcOrd="1" destOrd="0" presId="urn:microsoft.com/office/officeart/2011/layout/InterconnectedBlockProcess"/>
    <dgm:cxn modelId="{0E225BA8-4100-40AE-9674-951C4B035FD1}" srcId="{2A9F3517-302D-406D-9D21-320400749636}" destId="{7E8D968A-16D9-4ECA-9450-31401B02D1C6}" srcOrd="3" destOrd="0" parTransId="{117B19DB-3806-495D-9556-5A1050DFBE67}" sibTransId="{864E43CE-D346-4CF2-BF0A-5412DDA839BB}"/>
    <dgm:cxn modelId="{9BB67749-B198-4F02-8ABC-76B4D9249676}" type="presOf" srcId="{1F2239D3-FA31-4875-A116-0D14472D372F}" destId="{4E77A418-A940-495A-BBD5-0B4555D7932F}" srcOrd="0" destOrd="1" presId="urn:microsoft.com/office/officeart/2011/layout/InterconnectedBlockProcess"/>
    <dgm:cxn modelId="{2EE0E9FC-1DBE-46E9-B207-E3D61EF31EF8}" srcId="{352AFD85-1536-499E-9D0A-68D0255CBC64}" destId="{66BF3D34-E0FB-4B3A-94E4-FC4E4C5D6B8B}" srcOrd="2" destOrd="0" parTransId="{D2B10F4B-7987-4035-96F9-875E88772C85}" sibTransId="{F74CBD88-42F9-41B4-8E0B-726110677BF6}"/>
    <dgm:cxn modelId="{09F036DD-F30A-4DE6-BBFA-02D84DE4B212}" type="presOf" srcId="{571D1571-5472-4734-8BA6-B5D02CB21E00}" destId="{121B5E35-D79C-42E1-9600-D6FE5C1715A2}" srcOrd="1" destOrd="0" presId="urn:microsoft.com/office/officeart/2011/layout/InterconnectedBlockProcess"/>
    <dgm:cxn modelId="{18B64943-35B9-4006-89EE-F32A4EA2F359}" srcId="{D4EBC26D-BF5A-421F-990B-2BA62CE66F30}" destId="{36551860-299B-4EAA-BE90-B2AFDC85A1A2}" srcOrd="2" destOrd="0" parTransId="{D7A8677A-E64B-44B0-8F69-D8CDF5F785D5}" sibTransId="{A05780EC-DF4F-419A-A244-D1AB4BE19D6D}"/>
    <dgm:cxn modelId="{F300004A-21F4-4CAC-B987-AB3E502908BE}" srcId="{2A9F3517-302D-406D-9D21-320400749636}" destId="{3F4F3525-83AD-499B-9919-0BC9E57B8F7E}" srcOrd="2" destOrd="0" parTransId="{17A37609-2F24-46DF-B65B-6D1BEEADCD73}" sibTransId="{9F548060-E963-4631-A031-657D14B54A94}"/>
    <dgm:cxn modelId="{F3CCEDA5-A38D-445D-B421-CF9401F49C70}" type="presOf" srcId="{88733272-9A78-4291-B2EE-0D420D3EDDDE}" destId="{634606CA-94D8-418F-A083-B798781AED0B}" srcOrd="0" destOrd="0" presId="urn:microsoft.com/office/officeart/2011/layout/InterconnectedBlockProcess"/>
    <dgm:cxn modelId="{53EBFB55-E77E-4D68-9B82-6FD28BBB44CE}" type="presOf" srcId="{B24EE0F5-42A7-4FB0-B430-2F04DAACFF70}" destId="{4E77A418-A940-495A-BBD5-0B4555D7932F}" srcOrd="0" destOrd="0" presId="urn:microsoft.com/office/officeart/2011/layout/InterconnectedBlockProcess"/>
    <dgm:cxn modelId="{52E5A19C-22A8-4975-B85E-4A3F16AE104E}" type="presOf" srcId="{18BF9FAA-3F98-4190-90D5-16529B9E4CFC}" destId="{1FB6DC23-8741-4966-A344-14D3703B2E26}" srcOrd="1" destOrd="2" presId="urn:microsoft.com/office/officeart/2011/layout/InterconnectedBlockProcess"/>
    <dgm:cxn modelId="{0B745D88-3881-4C54-9581-E3D67345644F}" type="presOf" srcId="{0D78C9BF-2C6E-4882-A444-79A1F91D0770}" destId="{9117E803-3DA4-48F4-B468-8449EBA4A7EC}" srcOrd="0" destOrd="0" presId="urn:microsoft.com/office/officeart/2011/layout/InterconnectedBlockProcess"/>
    <dgm:cxn modelId="{AC22DE1F-FE28-48AA-9A42-54E4768C26C5}" srcId="{D4EBC26D-BF5A-421F-990B-2BA62CE66F30}" destId="{7311897A-7C26-44C7-82AA-09A049625FF8}" srcOrd="9" destOrd="0" parTransId="{2F648897-C73E-42FB-A9C0-08B7EB1669C3}" sibTransId="{08296201-709B-41C2-9B76-B8B1866EE96A}"/>
    <dgm:cxn modelId="{6487F127-DA8B-4D84-9523-46E68A359F6F}" srcId="{36551860-299B-4EAA-BE90-B2AFDC85A1A2}" destId="{C2166EBE-06AF-4B2B-8D5A-18C3D9BD8104}" srcOrd="0" destOrd="0" parTransId="{996B1629-D1E5-4E6E-8095-28E2A0303CA5}" sibTransId="{118C19A7-1230-409E-B243-A4A4BC868575}"/>
    <dgm:cxn modelId="{8C0B1C55-F948-4462-A71C-707796AF0BF5}" srcId="{7EEBD08E-9A4A-4824-B58C-FFA807813FB0}" destId="{2697D7B7-B39C-4C0B-8AAD-607E1BE1AB6E}" srcOrd="0" destOrd="0" parTransId="{DBC41E0E-A0D5-47B9-8CE7-93E94B204E6D}" sibTransId="{072E0C5A-D54F-4848-BB4A-0F93572F25B6}"/>
    <dgm:cxn modelId="{EDBA7C81-DE90-49CE-9CEC-C1042110C0F6}" srcId="{2A9F3517-302D-406D-9D21-320400749636}" destId="{B24EE0F5-42A7-4FB0-B430-2F04DAACFF70}" srcOrd="0" destOrd="0" parTransId="{ECFB9CB4-644D-4A81-8F07-ABFE70CB7B78}" sibTransId="{39432FC9-F251-49A7-ADE8-3DBF3A03DAFE}"/>
    <dgm:cxn modelId="{900EF2B8-4892-40FF-87FC-8AE846A3372E}" type="presOf" srcId="{1F2239D3-FA31-4875-A116-0D14472D372F}" destId="{4A28320F-1280-4956-8446-40EE6F0A4F63}" srcOrd="1" destOrd="1" presId="urn:microsoft.com/office/officeart/2011/layout/InterconnectedBlockProcess"/>
    <dgm:cxn modelId="{62A89161-169B-41F6-8A0F-2E5C00C15D60}" type="presOf" srcId="{3F4F3525-83AD-499B-9919-0BC9E57B8F7E}" destId="{4A28320F-1280-4956-8446-40EE6F0A4F63}" srcOrd="1" destOrd="2" presId="urn:microsoft.com/office/officeart/2011/layout/InterconnectedBlockProcess"/>
    <dgm:cxn modelId="{4689B4BC-AEA6-41D0-B1EE-9CAA5373EC58}" srcId="{352AFD85-1536-499E-9D0A-68D0255CBC64}" destId="{AD746D16-1474-4BCA-AED9-85714D630EC7}" srcOrd="0" destOrd="0" parTransId="{1C59F63D-EB85-4C21-BDE4-7FE3A877FCA2}" sibTransId="{C3CFB26D-ADF2-40DB-9B21-41EE666031EC}"/>
    <dgm:cxn modelId="{32EB78CE-FDA5-41B3-BB5F-815AE25A7904}" srcId="{D4EBC26D-BF5A-421F-990B-2BA62CE66F30}" destId="{352AFD85-1536-499E-9D0A-68D0255CBC64}" srcOrd="4" destOrd="0" parTransId="{AC7CEA99-029A-4376-9E82-C150D2BFE165}" sibTransId="{CCD0B596-F20F-4DB0-ACFF-DA3BB3395013}"/>
    <dgm:cxn modelId="{9AFD5F18-1539-4378-8559-C0BC0B78B27F}" type="presOf" srcId="{352AFD85-1536-499E-9D0A-68D0255CBC64}" destId="{21B50F9B-E82E-432A-AAF9-FFE478DD6CE9}" srcOrd="0" destOrd="0" presId="urn:microsoft.com/office/officeart/2011/layout/InterconnectedBlockProcess"/>
    <dgm:cxn modelId="{412579AC-4ACE-4CE5-94C3-C3388F366386}" srcId="{D4EBC26D-BF5A-421F-990B-2BA62CE66F30}" destId="{2A9F3517-302D-406D-9D21-320400749636}" srcOrd="6" destOrd="0" parTransId="{5BEBC505-A533-4B48-9260-150DD0F934AF}" sibTransId="{D082BD6E-A15A-485A-8273-80508D02B2D2}"/>
    <dgm:cxn modelId="{17F129E6-0362-4A76-8ED4-91A313407C12}" srcId="{D4EBC26D-BF5A-421F-990B-2BA62CE66F30}" destId="{16CF58A9-1B97-4B6F-A800-C668C0991022}" srcOrd="7" destOrd="0" parTransId="{1D96D028-D2FA-4C6E-BE7C-8B87C6AC3190}" sibTransId="{E69F55BC-D30A-45B7-ADA5-24C0706BF16E}"/>
    <dgm:cxn modelId="{37EA47AE-C834-4E6E-B673-9D734253C875}" srcId="{D4EBC26D-BF5A-421F-990B-2BA62CE66F30}" destId="{0D78C9BF-2C6E-4882-A444-79A1F91D0770}" srcOrd="5" destOrd="0" parTransId="{29B70D9C-FD7C-451D-9C52-51C57E34B127}" sibTransId="{0DB119F7-3287-4628-9E39-34E34A8BE81E}"/>
    <dgm:cxn modelId="{A3216C94-F9A4-45BE-ACC4-BCA2E966383B}" type="presOf" srcId="{2A9F3517-302D-406D-9D21-320400749636}" destId="{A0C2E113-4C2D-4E15-B6A5-0A8ECBC5DBFF}" srcOrd="0" destOrd="0" presId="urn:microsoft.com/office/officeart/2011/layout/InterconnectedBlockProcess"/>
    <dgm:cxn modelId="{B528EE3D-C0A0-4D61-90D9-5D4C15035965}" type="presOf" srcId="{66BF3D34-E0FB-4B3A-94E4-FC4E4C5D6B8B}" destId="{5A06B0FC-4CC3-4067-B3EA-D80644A9F370}" srcOrd="0" destOrd="2" presId="urn:microsoft.com/office/officeart/2011/layout/InterconnectedBlockProcess"/>
    <dgm:cxn modelId="{8FB9DE6E-1D4C-4038-8A03-80C162C17429}" type="presOf" srcId="{7E8D968A-16D9-4ECA-9450-31401B02D1C6}" destId="{4E77A418-A940-495A-BBD5-0B4555D7932F}" srcOrd="0" destOrd="3" presId="urn:microsoft.com/office/officeart/2011/layout/InterconnectedBlockProcess"/>
    <dgm:cxn modelId="{7D5DF725-21CB-4E5A-85A9-0068954EA862}" type="presOf" srcId="{7EEBD08E-9A4A-4824-B58C-FFA807813FB0}" destId="{55DB689F-97CF-46C7-90FC-D5F41727D8C6}" srcOrd="0" destOrd="0" presId="urn:microsoft.com/office/officeart/2011/layout/InterconnectedBlockProcess"/>
    <dgm:cxn modelId="{F12678F0-2E3C-4464-967F-B1EC36FB6A51}" srcId="{352AFD85-1536-499E-9D0A-68D0255CBC64}" destId="{E4CCFEA6-D906-4B1E-84D9-94276A011E77}" srcOrd="1" destOrd="0" parTransId="{525B8DD2-D044-49EF-8FF2-A9EB0656CC4B}" sibTransId="{432382C2-D358-4DED-BB42-4175357A3441}"/>
    <dgm:cxn modelId="{FA9F7B3E-2996-4745-B239-F73C197BEFA5}" srcId="{36551860-299B-4EAA-BE90-B2AFDC85A1A2}" destId="{2650B61E-F194-4578-B6DA-6AF0626D53E7}" srcOrd="1" destOrd="0" parTransId="{4F104764-6135-4F14-9B0D-D63E73AE5308}" sibTransId="{2A910F0A-DCF2-42C9-9F5C-257A5805D043}"/>
    <dgm:cxn modelId="{D610D9D5-CEBC-4A03-AD13-854F564631E4}" type="presOf" srcId="{5D2CB942-6359-4AE3-8B1F-8E5DF2561437}" destId="{1FB6DC23-8741-4966-A344-14D3703B2E26}" srcOrd="1" destOrd="1" presId="urn:microsoft.com/office/officeart/2011/layout/InterconnectedBlockProcess"/>
    <dgm:cxn modelId="{0530CA1E-F16E-45F9-B885-032ACF7FA43A}" srcId="{2A9F3517-302D-406D-9D21-320400749636}" destId="{29A416E7-7288-436A-8401-E95DE977CF67}" srcOrd="4" destOrd="0" parTransId="{9781EE60-3D64-4352-884C-1991823A4EB7}" sibTransId="{F4FF3983-BBF8-4ACC-AC1D-923030957556}"/>
    <dgm:cxn modelId="{3ED0D1FC-E8BE-46F0-9B16-9CFC84E53D1C}" type="presOf" srcId="{5D2CB942-6359-4AE3-8B1F-8E5DF2561437}" destId="{9B9F9B43-9269-46C8-8319-9733C0980184}" srcOrd="0" destOrd="1" presId="urn:microsoft.com/office/officeart/2011/layout/InterconnectedBlockProcess"/>
    <dgm:cxn modelId="{5258782B-6CDC-4439-80F6-E117D6F60FF5}" type="presOf" srcId="{DEC848AC-1AAA-484D-88A5-16B10E972454}" destId="{B510CB63-3E75-49A0-9D3A-DCA1CE8FA82E}" srcOrd="0" destOrd="0" presId="urn:microsoft.com/office/officeart/2011/layout/InterconnectedBlockProcess"/>
    <dgm:cxn modelId="{860D5D07-E491-4C89-AAE4-FAEF7158A1F6}" type="presOf" srcId="{2650B61E-F194-4578-B6DA-6AF0626D53E7}" destId="{460025AC-85E1-4651-ABF2-DC8CAB6D6B01}" srcOrd="1" destOrd="1" presId="urn:microsoft.com/office/officeart/2011/layout/InterconnectedBlockProcess"/>
    <dgm:cxn modelId="{14EE079F-ABF3-45DD-B4FA-02B26B7A8113}" type="presParOf" srcId="{6B9071D1-A23F-4ADE-ABA4-7127B771733A}" destId="{9D0AD3DF-56FB-4414-B8A9-0DB76E5140DC}" srcOrd="0" destOrd="0" presId="urn:microsoft.com/office/officeart/2011/layout/InterconnectedBlockProcess"/>
    <dgm:cxn modelId="{19D58B70-6F94-4D5D-B168-C13863E99097}" type="presParOf" srcId="{9D0AD3DF-56FB-4414-B8A9-0DB76E5140DC}" destId="{4E77A418-A940-495A-BBD5-0B4555D7932F}" srcOrd="0" destOrd="0" presId="urn:microsoft.com/office/officeart/2011/layout/InterconnectedBlockProcess"/>
    <dgm:cxn modelId="{8DE347F0-20A6-4E31-96E6-3B0A31CAA383}" type="presParOf" srcId="{6B9071D1-A23F-4ADE-ABA4-7127B771733A}" destId="{4A28320F-1280-4956-8446-40EE6F0A4F63}" srcOrd="1" destOrd="0" presId="urn:microsoft.com/office/officeart/2011/layout/InterconnectedBlockProcess"/>
    <dgm:cxn modelId="{A9971B51-480B-435C-B883-95C7EFA9B9FF}" type="presParOf" srcId="{6B9071D1-A23F-4ADE-ABA4-7127B771733A}" destId="{A0C2E113-4C2D-4E15-B6A5-0A8ECBC5DBFF}" srcOrd="2" destOrd="0" presId="urn:microsoft.com/office/officeart/2011/layout/InterconnectedBlockProcess"/>
    <dgm:cxn modelId="{F0FDF727-90F5-4A18-8BED-42B81DB663D0}" type="presParOf" srcId="{6B9071D1-A23F-4ADE-ABA4-7127B771733A}" destId="{89B356B3-3B7D-43FE-B769-4AEB6D75833D}" srcOrd="3" destOrd="0" presId="urn:microsoft.com/office/officeart/2011/layout/InterconnectedBlockProcess"/>
    <dgm:cxn modelId="{C364C31D-4A26-45B6-B4AE-10E31DD50013}" type="presParOf" srcId="{89B356B3-3B7D-43FE-B769-4AEB6D75833D}" destId="{93708658-EA2D-4BDD-A959-9343EFB23F53}" srcOrd="0" destOrd="0" presId="urn:microsoft.com/office/officeart/2011/layout/InterconnectedBlockProcess"/>
    <dgm:cxn modelId="{8EA0C1CB-FEE4-4BE8-B4F9-EFF0332FF276}" type="presParOf" srcId="{6B9071D1-A23F-4ADE-ABA4-7127B771733A}" destId="{121B5E35-D79C-42E1-9600-D6FE5C1715A2}" srcOrd="4" destOrd="0" presId="urn:microsoft.com/office/officeart/2011/layout/InterconnectedBlockProcess"/>
    <dgm:cxn modelId="{69B86E4B-8694-430F-AD0A-1DBA82EB869D}" type="presParOf" srcId="{6B9071D1-A23F-4ADE-ABA4-7127B771733A}" destId="{9117E803-3DA4-48F4-B468-8449EBA4A7EC}" srcOrd="5" destOrd="0" presId="urn:microsoft.com/office/officeart/2011/layout/InterconnectedBlockProcess"/>
    <dgm:cxn modelId="{F882E807-3383-4CEA-932E-B50E1FD07874}" type="presParOf" srcId="{6B9071D1-A23F-4ADE-ABA4-7127B771733A}" destId="{5B9BB70D-B7C5-41A0-A2DB-7009CB96936D}" srcOrd="6" destOrd="0" presId="urn:microsoft.com/office/officeart/2011/layout/InterconnectedBlockProcess"/>
    <dgm:cxn modelId="{08AF66E3-7309-4C70-AE20-98FA9AC3E3EF}" type="presParOf" srcId="{5B9BB70D-B7C5-41A0-A2DB-7009CB96936D}" destId="{5A06B0FC-4CC3-4067-B3EA-D80644A9F370}" srcOrd="0" destOrd="0" presId="urn:microsoft.com/office/officeart/2011/layout/InterconnectedBlockProcess"/>
    <dgm:cxn modelId="{D5D916E2-6201-4E49-B4FC-527FA4297491}" type="presParOf" srcId="{6B9071D1-A23F-4ADE-ABA4-7127B771733A}" destId="{50FFF06F-6B79-4326-88E0-393C501B4D7E}" srcOrd="7" destOrd="0" presId="urn:microsoft.com/office/officeart/2011/layout/InterconnectedBlockProcess"/>
    <dgm:cxn modelId="{0672083E-02F0-43DD-98CA-0AB784097900}" type="presParOf" srcId="{6B9071D1-A23F-4ADE-ABA4-7127B771733A}" destId="{21B50F9B-E82E-432A-AAF9-FFE478DD6CE9}" srcOrd="8" destOrd="0" presId="urn:microsoft.com/office/officeart/2011/layout/InterconnectedBlockProcess"/>
    <dgm:cxn modelId="{C86C3FBF-0FEE-471F-99BF-6D1FABFF6BD2}" type="presParOf" srcId="{6B9071D1-A23F-4ADE-ABA4-7127B771733A}" destId="{E5B57C16-9271-41D8-A95F-92D0F60361DB}" srcOrd="9" destOrd="0" presId="urn:microsoft.com/office/officeart/2011/layout/InterconnectedBlockProcess"/>
    <dgm:cxn modelId="{2A1BA35C-0510-4E57-AF7F-5008C0D6C6A6}" type="presParOf" srcId="{E5B57C16-9271-41D8-A95F-92D0F60361DB}" destId="{9B9F9B43-9269-46C8-8319-9733C0980184}" srcOrd="0" destOrd="0" presId="urn:microsoft.com/office/officeart/2011/layout/InterconnectedBlockProcess"/>
    <dgm:cxn modelId="{4558C9AA-8E11-498E-9798-58EA937006F9}" type="presParOf" srcId="{6B9071D1-A23F-4ADE-ABA4-7127B771733A}" destId="{1FB6DC23-8741-4966-A344-14D3703B2E26}" srcOrd="10" destOrd="0" presId="urn:microsoft.com/office/officeart/2011/layout/InterconnectedBlockProcess"/>
    <dgm:cxn modelId="{F21C6925-42FB-41AD-B589-0E768B7C17C9}" type="presParOf" srcId="{6B9071D1-A23F-4ADE-ABA4-7127B771733A}" destId="{B510CB63-3E75-49A0-9D3A-DCA1CE8FA82E}" srcOrd="11" destOrd="0" presId="urn:microsoft.com/office/officeart/2011/layout/InterconnectedBlockProcess"/>
    <dgm:cxn modelId="{B74504D7-8434-421F-A8FB-F1D948038EA9}" type="presParOf" srcId="{6B9071D1-A23F-4ADE-ABA4-7127B771733A}" destId="{67744F23-517F-41D5-9DEA-3D0AEC1F0B05}" srcOrd="12" destOrd="0" presId="urn:microsoft.com/office/officeart/2011/layout/InterconnectedBlockProcess"/>
    <dgm:cxn modelId="{86CA2195-2ED1-4E55-91A7-B053D883BFDE}" type="presParOf" srcId="{67744F23-517F-41D5-9DEA-3D0AEC1F0B05}" destId="{232A67B3-DCAE-4A46-8F69-2E3C7DD76763}" srcOrd="0" destOrd="0" presId="urn:microsoft.com/office/officeart/2011/layout/InterconnectedBlockProcess"/>
    <dgm:cxn modelId="{AAA31163-5264-46D9-BDCB-CF92449F86A3}" type="presParOf" srcId="{6B9071D1-A23F-4ADE-ABA4-7127B771733A}" destId="{460025AC-85E1-4651-ABF2-DC8CAB6D6B01}" srcOrd="13" destOrd="0" presId="urn:microsoft.com/office/officeart/2011/layout/InterconnectedBlockProcess"/>
    <dgm:cxn modelId="{1E720B66-08B2-4D46-8CE6-D88181F283D5}" type="presParOf" srcId="{6B9071D1-A23F-4ADE-ABA4-7127B771733A}" destId="{EBEA5408-5F28-428C-8C43-91B49AF981F1}" srcOrd="14" destOrd="0" presId="urn:microsoft.com/office/officeart/2011/layout/InterconnectedBlockProcess"/>
    <dgm:cxn modelId="{7AE62DB6-0562-447E-A6FA-DD4520A7DF79}" type="presParOf" srcId="{6B9071D1-A23F-4ADE-ABA4-7127B771733A}" destId="{15623FBC-D0EA-47C7-9911-7344DB7731D4}" srcOrd="15" destOrd="0" presId="urn:microsoft.com/office/officeart/2011/layout/InterconnectedBlockProcess"/>
    <dgm:cxn modelId="{5D95B24F-CC16-475A-A71C-DCE73529B1F2}" type="presParOf" srcId="{15623FBC-D0EA-47C7-9911-7344DB7731D4}" destId="{819606B4-F327-4A01-A9E0-8BCFF899EA54}" srcOrd="0" destOrd="0" presId="urn:microsoft.com/office/officeart/2011/layout/InterconnectedBlockProcess"/>
    <dgm:cxn modelId="{0BCC86F8-6530-4F5E-A8DB-16B9CF896507}" type="presParOf" srcId="{6B9071D1-A23F-4ADE-ABA4-7127B771733A}" destId="{70F06AF4-F981-464E-BCEA-65BF52916340}" srcOrd="16" destOrd="0" presId="urn:microsoft.com/office/officeart/2011/layout/InterconnectedBlockProcess"/>
    <dgm:cxn modelId="{B0B58816-2D8E-4EC8-80D0-C889CE531ED0}" type="presParOf" srcId="{6B9071D1-A23F-4ADE-ABA4-7127B771733A}" destId="{55DB689F-97CF-46C7-90FC-D5F41727D8C6}" srcOrd="17" destOrd="0" presId="urn:microsoft.com/office/officeart/2011/layout/InterconnectedBlockProcess"/>
    <dgm:cxn modelId="{411952ED-3A8D-4DFD-9BAD-97F3D5E2B9F8}" type="presParOf" srcId="{6B9071D1-A23F-4ADE-ABA4-7127B771733A}" destId="{AC39E6E2-1C3F-4752-AF28-BDA705A2FF27}" srcOrd="18" destOrd="0" presId="urn:microsoft.com/office/officeart/2011/layout/InterconnectedBlockProcess"/>
    <dgm:cxn modelId="{89CEB41F-D635-4BBD-B18A-33C86B30C3D4}" type="presParOf" srcId="{AC39E6E2-1C3F-4752-AF28-BDA705A2FF27}" destId="{1C138F09-36CF-4A0B-9306-1A60E1CF8B92}" srcOrd="0" destOrd="0" presId="urn:microsoft.com/office/officeart/2011/layout/InterconnectedBlockProcess"/>
    <dgm:cxn modelId="{F3BBF0FA-5A8D-4A8F-9A8A-C78AD4BC7570}" type="presParOf" srcId="{6B9071D1-A23F-4ADE-ABA4-7127B771733A}" destId="{F2D871AD-D057-4D41-A3D1-02C1DFADDDC9}" srcOrd="19" destOrd="0" presId="urn:microsoft.com/office/officeart/2011/layout/InterconnectedBlockProcess"/>
    <dgm:cxn modelId="{3A393A1A-2DC4-4C7A-B86D-8DDFF64438D4}" type="presParOf" srcId="{6B9071D1-A23F-4ADE-ABA4-7127B771733A}" destId="{634606CA-94D8-418F-A083-B798781AED0B}" srcOrd="20"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D6E8F1-717C-4E8C-9718-D799851C59BA}" type="doc">
      <dgm:prSet loTypeId="urn:microsoft.com/office/officeart/2011/layout/InterconnectedBlockProcess" loCatId="process" qsTypeId="urn:microsoft.com/office/officeart/2005/8/quickstyle/simple1" qsCatId="simple" csTypeId="urn:microsoft.com/office/officeart/2005/8/colors/accent3_2" csCatId="accent3" phldr="1"/>
      <dgm:spPr/>
      <dgm:t>
        <a:bodyPr/>
        <a:lstStyle/>
        <a:p>
          <a:endParaRPr kumimoji="1" lang="ja-JP" altLang="en-US"/>
        </a:p>
      </dgm:t>
    </dgm:pt>
    <dgm:pt modelId="{6635C2BA-C10F-4C3F-B080-A82C6C0F5E1E}">
      <dgm:prSet custT="1"/>
      <dgm:spPr/>
      <dgm:t>
        <a:bodyPr/>
        <a:lstStyle/>
        <a:p>
          <a:pPr rtl="0"/>
          <a:r>
            <a:rPr kumimoji="1" lang="ja-JP" altLang="en-US" sz="2000" b="1" dirty="0">
              <a:solidFill>
                <a:schemeClr val="tx1"/>
              </a:solidFill>
            </a:rPr>
            <a:t>幼児期前期</a:t>
          </a:r>
          <a:endParaRPr kumimoji="1" lang="en-US" altLang="ja-JP" sz="2000" b="1" dirty="0">
            <a:solidFill>
              <a:schemeClr val="tx1"/>
            </a:solidFill>
          </a:endParaRPr>
        </a:p>
        <a:p>
          <a:pPr rtl="0"/>
          <a:r>
            <a:rPr kumimoji="1" lang="ja-JP" altLang="en-US" sz="1800" b="1" dirty="0">
              <a:solidFill>
                <a:schemeClr val="tx1"/>
              </a:solidFill>
            </a:rPr>
            <a:t>心的発達課題</a:t>
          </a:r>
          <a:endParaRPr kumimoji="1" lang="en-US" altLang="ja-JP" sz="1800" b="0" dirty="0"/>
        </a:p>
        <a:p>
          <a:pPr rtl="0"/>
          <a:endParaRPr kumimoji="1" lang="en-US" altLang="ja-JP" sz="1800" b="0" dirty="0"/>
        </a:p>
        <a:p>
          <a:pPr rtl="0"/>
          <a:r>
            <a:rPr kumimoji="1" lang="ja-JP" altLang="en-US" sz="1800" b="0" dirty="0"/>
            <a:t>信頼できる他者と自分</a:t>
          </a:r>
          <a:endParaRPr kumimoji="1" lang="en-US" altLang="ja-JP" sz="1800" b="0" dirty="0"/>
        </a:p>
        <a:p>
          <a:pPr rtl="0"/>
          <a:r>
            <a:rPr kumimoji="1" lang="en-US" altLang="ja-JP" sz="1800" b="0" dirty="0"/>
            <a:t>(</a:t>
          </a:r>
          <a:r>
            <a:rPr kumimoji="1" lang="ja-JP" altLang="en-US" sz="1800" b="0" dirty="0"/>
            <a:t>愛着対象の内在化）</a:t>
          </a:r>
          <a:endParaRPr kumimoji="1" lang="en-US" altLang="ja-JP" sz="1800" b="0" dirty="0"/>
        </a:p>
        <a:p>
          <a:pPr rtl="0"/>
          <a:r>
            <a:rPr kumimoji="1" lang="ja-JP" altLang="en-US" sz="1800" b="0" dirty="0"/>
            <a:t>自律性の獲得</a:t>
          </a:r>
          <a:endParaRPr lang="ja-JP" sz="2000" b="0" dirty="0"/>
        </a:p>
      </dgm:t>
    </dgm:pt>
    <dgm:pt modelId="{48491812-AFE2-4346-ADB7-C466811D9FBA}" type="parTrans" cxnId="{D2ADCA66-D138-4041-851B-002E93FE9327}">
      <dgm:prSet/>
      <dgm:spPr/>
      <dgm:t>
        <a:bodyPr/>
        <a:lstStyle/>
        <a:p>
          <a:endParaRPr kumimoji="1" lang="ja-JP" altLang="en-US" b="0"/>
        </a:p>
      </dgm:t>
    </dgm:pt>
    <dgm:pt modelId="{788E7B63-AD42-4EF5-AF56-DC9C4F69EA04}" type="sibTrans" cxnId="{D2ADCA66-D138-4041-851B-002E93FE9327}">
      <dgm:prSet/>
      <dgm:spPr/>
      <dgm:t>
        <a:bodyPr/>
        <a:lstStyle/>
        <a:p>
          <a:endParaRPr kumimoji="1" lang="ja-JP" altLang="en-US" b="0"/>
        </a:p>
      </dgm:t>
    </dgm:pt>
    <dgm:pt modelId="{8882A869-437B-4B09-BF00-571DD4F9CA96}">
      <dgm:prSet custT="1"/>
      <dgm:spPr/>
      <dgm:t>
        <a:bodyPr/>
        <a:lstStyle/>
        <a:p>
          <a:pPr rtl="0"/>
          <a:r>
            <a:rPr kumimoji="1" lang="ja-JP" altLang="en-US" sz="1600" b="0" dirty="0"/>
            <a:t>６．　　　　　　</a:t>
          </a:r>
          <a:r>
            <a:rPr kumimoji="1" lang="en-US" sz="1600" b="0" dirty="0"/>
            <a:t>1</a:t>
          </a:r>
          <a:r>
            <a:rPr kumimoji="1" lang="ja-JP" sz="1600" b="0" dirty="0"/>
            <a:t>歳台前半</a:t>
          </a:r>
          <a:r>
            <a:rPr kumimoji="1" lang="ja-JP" altLang="en-US" sz="1600" b="0" dirty="0"/>
            <a:t>～</a:t>
          </a:r>
          <a:endParaRPr lang="ja-JP" sz="1600" b="0" dirty="0"/>
        </a:p>
      </dgm:t>
    </dgm:pt>
    <dgm:pt modelId="{3413A4C6-6145-457C-ACCB-6307CF57D617}" type="parTrans" cxnId="{003611D7-3BAF-42A7-9AD1-078625E84AC2}">
      <dgm:prSet/>
      <dgm:spPr/>
      <dgm:t>
        <a:bodyPr/>
        <a:lstStyle/>
        <a:p>
          <a:endParaRPr kumimoji="1" lang="ja-JP" altLang="en-US" b="0"/>
        </a:p>
      </dgm:t>
    </dgm:pt>
    <dgm:pt modelId="{54F70F56-D422-4A43-BA66-0A975B255053}" type="sibTrans" cxnId="{003611D7-3BAF-42A7-9AD1-078625E84AC2}">
      <dgm:prSet/>
      <dgm:spPr/>
      <dgm:t>
        <a:bodyPr/>
        <a:lstStyle/>
        <a:p>
          <a:endParaRPr kumimoji="1" lang="ja-JP" altLang="en-US" b="0"/>
        </a:p>
      </dgm:t>
    </dgm:pt>
    <dgm:pt modelId="{D01F714A-A618-43C5-876D-CD8A7F26392C}">
      <dgm:prSet custT="1"/>
      <dgm:spPr/>
      <dgm:t>
        <a:bodyPr/>
        <a:lstStyle/>
        <a:p>
          <a:pPr rtl="0"/>
          <a:r>
            <a:rPr lang="ja-JP" altLang="en-US" sz="1600" b="0" dirty="0"/>
            <a:t>７．　　　　　　　～</a:t>
          </a:r>
          <a:r>
            <a:rPr lang="en-US" altLang="ja-JP" sz="1600" b="0" dirty="0"/>
            <a:t>1</a:t>
          </a:r>
          <a:r>
            <a:rPr lang="ja-JP" altLang="en-US" sz="1600" b="0" dirty="0"/>
            <a:t>歳台後半～</a:t>
          </a:r>
          <a:endParaRPr lang="ja-JP" sz="1600" b="0" dirty="0"/>
        </a:p>
      </dgm:t>
    </dgm:pt>
    <dgm:pt modelId="{5BA84A77-E7AF-4497-A2AD-A75A919FEC69}" type="parTrans" cxnId="{B89521E3-F652-4DFE-8026-066FCB3A50D2}">
      <dgm:prSet/>
      <dgm:spPr/>
      <dgm:t>
        <a:bodyPr/>
        <a:lstStyle/>
        <a:p>
          <a:endParaRPr kumimoji="1" lang="ja-JP" altLang="en-US" b="0"/>
        </a:p>
      </dgm:t>
    </dgm:pt>
    <dgm:pt modelId="{6913429A-B009-467C-BC4F-07D3C36B4423}" type="sibTrans" cxnId="{B89521E3-F652-4DFE-8026-066FCB3A50D2}">
      <dgm:prSet/>
      <dgm:spPr/>
      <dgm:t>
        <a:bodyPr/>
        <a:lstStyle/>
        <a:p>
          <a:endParaRPr kumimoji="1" lang="ja-JP" altLang="en-US" b="0"/>
        </a:p>
      </dgm:t>
    </dgm:pt>
    <dgm:pt modelId="{1D1C06B5-F333-4145-AE19-51CB220AB3CB}">
      <dgm:prSet custT="1"/>
      <dgm:spPr/>
      <dgm:t>
        <a:bodyPr/>
        <a:lstStyle/>
        <a:p>
          <a:pPr rtl="0"/>
          <a:r>
            <a:rPr kumimoji="1" lang="ja-JP" altLang="en-US" sz="1600" b="0" dirty="0"/>
            <a:t>８．　　　　　　　～</a:t>
          </a:r>
          <a:r>
            <a:rPr kumimoji="1" lang="en-US" sz="1600" b="0" dirty="0"/>
            <a:t>2</a:t>
          </a:r>
          <a:r>
            <a:rPr kumimoji="1" lang="ja-JP" sz="1600" b="0" dirty="0"/>
            <a:t>歳台前半</a:t>
          </a:r>
          <a:r>
            <a:rPr kumimoji="1" lang="ja-JP" altLang="en-US" sz="1600" b="0" dirty="0"/>
            <a:t>～</a:t>
          </a:r>
          <a:endParaRPr lang="ja-JP" sz="1600" b="0" dirty="0"/>
        </a:p>
      </dgm:t>
    </dgm:pt>
    <dgm:pt modelId="{C7DBF071-761A-4152-A8CB-BCA1CC9B3C92}" type="parTrans" cxnId="{707C7CD1-0642-4E0D-8C10-C4C96FF88C40}">
      <dgm:prSet/>
      <dgm:spPr/>
      <dgm:t>
        <a:bodyPr/>
        <a:lstStyle/>
        <a:p>
          <a:endParaRPr kumimoji="1" lang="ja-JP" altLang="en-US" b="0"/>
        </a:p>
      </dgm:t>
    </dgm:pt>
    <dgm:pt modelId="{018F5482-AA18-455D-A6E9-0EE8738F1FCC}" type="sibTrans" cxnId="{707C7CD1-0642-4E0D-8C10-C4C96FF88C40}">
      <dgm:prSet/>
      <dgm:spPr/>
      <dgm:t>
        <a:bodyPr/>
        <a:lstStyle/>
        <a:p>
          <a:endParaRPr kumimoji="1" lang="ja-JP" altLang="en-US" b="0"/>
        </a:p>
      </dgm:t>
    </dgm:pt>
    <dgm:pt modelId="{944A19AE-A486-4E4E-8EC2-2323A5E5ED7B}">
      <dgm:prSet custT="1"/>
      <dgm:spPr/>
      <dgm:t>
        <a:bodyPr/>
        <a:lstStyle/>
        <a:p>
          <a:pPr rtl="0"/>
          <a:r>
            <a:rPr kumimoji="1" lang="ja-JP" altLang="en-US" sz="1600" b="0" dirty="0"/>
            <a:t>９．　　　　　　　　～</a:t>
          </a:r>
          <a:r>
            <a:rPr kumimoji="1" lang="en-US" sz="1600" b="0" dirty="0"/>
            <a:t>2</a:t>
          </a:r>
          <a:r>
            <a:rPr kumimoji="1" lang="ja-JP" altLang="en-US" sz="1600" b="0" dirty="0"/>
            <a:t>歳</a:t>
          </a:r>
          <a:r>
            <a:rPr kumimoji="1" lang="ja-JP" sz="1600" b="0" dirty="0"/>
            <a:t>台後半</a:t>
          </a:r>
          <a:r>
            <a:rPr kumimoji="1" lang="ja-JP" altLang="en-US" sz="1600" b="0" dirty="0"/>
            <a:t>～</a:t>
          </a:r>
          <a:endParaRPr lang="ja-JP" sz="1600" b="0" dirty="0"/>
        </a:p>
      </dgm:t>
    </dgm:pt>
    <dgm:pt modelId="{38DA8C6C-0FDC-47F3-989B-8343203FFD44}" type="parTrans" cxnId="{7E222AB9-FA28-49BB-B2CB-AAF34A81D17F}">
      <dgm:prSet/>
      <dgm:spPr/>
      <dgm:t>
        <a:bodyPr/>
        <a:lstStyle/>
        <a:p>
          <a:endParaRPr kumimoji="1" lang="ja-JP" altLang="en-US" b="0"/>
        </a:p>
      </dgm:t>
    </dgm:pt>
    <dgm:pt modelId="{20B34791-30A3-4D08-ABDE-2C6D249C6E47}" type="sibTrans" cxnId="{7E222AB9-FA28-49BB-B2CB-AAF34A81D17F}">
      <dgm:prSet/>
      <dgm:spPr/>
      <dgm:t>
        <a:bodyPr/>
        <a:lstStyle/>
        <a:p>
          <a:endParaRPr kumimoji="1" lang="ja-JP" altLang="en-US" b="0"/>
        </a:p>
      </dgm:t>
    </dgm:pt>
    <dgm:pt modelId="{4C47B705-262E-4DF2-8B11-D4AE95AA33E6}">
      <dgm:prSet custT="1"/>
      <dgm:spPr/>
      <dgm:t>
        <a:bodyPr/>
        <a:lstStyle/>
        <a:p>
          <a:pPr rtl="0"/>
          <a:r>
            <a:rPr kumimoji="1" lang="ja-JP" altLang="en-US" sz="1800" b="0" dirty="0"/>
            <a:t>～</a:t>
          </a:r>
          <a:r>
            <a:rPr kumimoji="1" lang="en-US" sz="1800" b="0" dirty="0"/>
            <a:t>3</a:t>
          </a:r>
          <a:r>
            <a:rPr kumimoji="1" lang="ja-JP" sz="1800" b="0" dirty="0"/>
            <a:t>歳台</a:t>
          </a:r>
          <a:endParaRPr lang="ja-JP" sz="1800" b="0" dirty="0"/>
        </a:p>
      </dgm:t>
    </dgm:pt>
    <dgm:pt modelId="{F6F7796A-BE2B-4742-8C54-DC43B68C7DDB}" type="parTrans" cxnId="{7AB9965A-978B-4B6B-9F35-2BE245B47F15}">
      <dgm:prSet/>
      <dgm:spPr/>
      <dgm:t>
        <a:bodyPr/>
        <a:lstStyle/>
        <a:p>
          <a:endParaRPr kumimoji="1" lang="ja-JP" altLang="en-US" b="0"/>
        </a:p>
      </dgm:t>
    </dgm:pt>
    <dgm:pt modelId="{4547E97F-6041-423D-B68B-A9981DE95E0B}" type="sibTrans" cxnId="{7AB9965A-978B-4B6B-9F35-2BE245B47F15}">
      <dgm:prSet/>
      <dgm:spPr/>
      <dgm:t>
        <a:bodyPr/>
        <a:lstStyle/>
        <a:p>
          <a:endParaRPr kumimoji="1" lang="ja-JP" altLang="en-US" b="0"/>
        </a:p>
      </dgm:t>
    </dgm:pt>
    <dgm:pt modelId="{574A4366-3699-4D02-A95E-A6E9A97942F1}">
      <dgm:prSet custT="1"/>
      <dgm:spPr/>
      <dgm:t>
        <a:bodyPr/>
        <a:lstStyle/>
        <a:p>
          <a:pPr rtl="0"/>
          <a:r>
            <a:rPr kumimoji="1" lang="ja-JP" altLang="en-US" sz="1400" b="1" dirty="0">
              <a:solidFill>
                <a:schemeClr val="accent1"/>
              </a:solidFill>
            </a:rPr>
            <a:t>安全基地の利用と探索</a:t>
          </a:r>
          <a:endParaRPr kumimoji="1" lang="en-US" altLang="ja-JP" sz="1400" b="1" dirty="0">
            <a:solidFill>
              <a:schemeClr val="accent1"/>
            </a:solidFill>
          </a:endParaRPr>
        </a:p>
        <a:p>
          <a:pPr rtl="0"/>
          <a:r>
            <a:rPr kumimoji="1" lang="ja-JP" altLang="en-US" sz="1400" b="1" dirty="0">
              <a:solidFill>
                <a:schemeClr val="accent1"/>
              </a:solidFill>
            </a:rPr>
            <a:t>応答性の発声でやりとり</a:t>
          </a:r>
          <a:endParaRPr kumimoji="1" lang="en-US" altLang="ja-JP" sz="1400" b="1" dirty="0">
            <a:solidFill>
              <a:schemeClr val="accent1"/>
            </a:solidFill>
          </a:endParaRPr>
        </a:p>
        <a:p>
          <a:pPr rtl="0"/>
          <a:r>
            <a:rPr kumimoji="1" lang="ja-JP" altLang="en-US" sz="1400" b="1" dirty="0">
              <a:solidFill>
                <a:schemeClr val="accent1"/>
              </a:solidFill>
            </a:rPr>
            <a:t>共同注意</a:t>
          </a:r>
        </a:p>
      </dgm:t>
    </dgm:pt>
    <dgm:pt modelId="{FE876090-37EC-4D04-9194-8548EAAC96FD}" type="parTrans" cxnId="{1C7E4C92-07FC-4FF4-BED8-C7790E52A764}">
      <dgm:prSet/>
      <dgm:spPr/>
      <dgm:t>
        <a:bodyPr/>
        <a:lstStyle/>
        <a:p>
          <a:endParaRPr kumimoji="1" lang="ja-JP" altLang="en-US" b="0"/>
        </a:p>
      </dgm:t>
    </dgm:pt>
    <dgm:pt modelId="{12BF0B91-3484-4B92-8D24-B3CF94E9B3BD}" type="sibTrans" cxnId="{1C7E4C92-07FC-4FF4-BED8-C7790E52A764}">
      <dgm:prSet/>
      <dgm:spPr/>
      <dgm:t>
        <a:bodyPr/>
        <a:lstStyle/>
        <a:p>
          <a:endParaRPr kumimoji="1" lang="ja-JP" altLang="en-US" b="0"/>
        </a:p>
      </dgm:t>
    </dgm:pt>
    <dgm:pt modelId="{D20781C3-4AD8-4AF1-83D2-D730021E4C70}">
      <dgm:prSet custT="1"/>
      <dgm:spPr/>
      <dgm:t>
        <a:bodyPr/>
        <a:lstStyle/>
        <a:p>
          <a:pPr rtl="0"/>
          <a:r>
            <a:rPr kumimoji="1" lang="ja-JP" altLang="en-US" sz="1400" b="1" dirty="0">
              <a:solidFill>
                <a:schemeClr val="accent1"/>
              </a:solidFill>
            </a:rPr>
            <a:t>言葉の理解</a:t>
          </a:r>
          <a:endParaRPr kumimoji="1" lang="en-US" altLang="ja-JP" sz="1400" b="1" dirty="0">
            <a:solidFill>
              <a:schemeClr val="accent1"/>
            </a:solidFill>
          </a:endParaRPr>
        </a:p>
        <a:p>
          <a:pPr rtl="0"/>
          <a:r>
            <a:rPr kumimoji="1" lang="ja-JP" altLang="en-US" sz="1400" b="0" dirty="0">
              <a:solidFill>
                <a:schemeClr val="tx1"/>
              </a:solidFill>
            </a:rPr>
            <a:t>情緒の分化</a:t>
          </a:r>
          <a:endParaRPr kumimoji="1" lang="en-US" altLang="ja-JP" sz="1400" b="0" dirty="0">
            <a:solidFill>
              <a:schemeClr val="tx1"/>
            </a:solidFill>
          </a:endParaRPr>
        </a:p>
        <a:p>
          <a:pPr rtl="0"/>
          <a:r>
            <a:rPr kumimoji="1" lang="ja-JP" altLang="en-US" sz="1400" b="1" dirty="0">
              <a:solidFill>
                <a:schemeClr val="accent6">
                  <a:lumMod val="75000"/>
                </a:schemeClr>
              </a:solidFill>
            </a:rPr>
            <a:t>外界への没頭</a:t>
          </a:r>
          <a:endParaRPr kumimoji="1" lang="ja-JP" altLang="en-US" sz="1200" b="0" dirty="0"/>
        </a:p>
      </dgm:t>
    </dgm:pt>
    <dgm:pt modelId="{3CBF919F-C67A-4DA4-A44A-85D7B3F4ED9C}" type="parTrans" cxnId="{3E11000D-7F11-4E94-A6C9-CA75E2AD638B}">
      <dgm:prSet/>
      <dgm:spPr/>
      <dgm:t>
        <a:bodyPr/>
        <a:lstStyle/>
        <a:p>
          <a:endParaRPr kumimoji="1" lang="ja-JP" altLang="en-US" b="0"/>
        </a:p>
      </dgm:t>
    </dgm:pt>
    <dgm:pt modelId="{1EEC65C1-44F2-4872-AEF5-399674AE43B8}" type="sibTrans" cxnId="{3E11000D-7F11-4E94-A6C9-CA75E2AD638B}">
      <dgm:prSet/>
      <dgm:spPr/>
      <dgm:t>
        <a:bodyPr/>
        <a:lstStyle/>
        <a:p>
          <a:endParaRPr kumimoji="1" lang="ja-JP" altLang="en-US" b="0"/>
        </a:p>
      </dgm:t>
    </dgm:pt>
    <dgm:pt modelId="{5A94E544-E924-4BCF-886F-A9B9702625A3}">
      <dgm:prSet custT="1"/>
      <dgm:spPr/>
      <dgm:t>
        <a:bodyPr/>
        <a:lstStyle/>
        <a:p>
          <a:pPr rtl="0"/>
          <a:r>
            <a:rPr kumimoji="1" lang="ja-JP" sz="1400" b="0" dirty="0"/>
            <a:t>～</a:t>
          </a:r>
          <a:r>
            <a:rPr kumimoji="1" lang="ja-JP" sz="1400" b="1" dirty="0">
              <a:solidFill>
                <a:schemeClr val="accent6">
                  <a:lumMod val="75000"/>
                </a:schemeClr>
              </a:solidFill>
            </a:rPr>
            <a:t>探索</a:t>
          </a:r>
          <a:r>
            <a:rPr kumimoji="1" lang="en-US" sz="1400" b="1" dirty="0">
              <a:solidFill>
                <a:schemeClr val="accent6">
                  <a:lumMod val="75000"/>
                </a:schemeClr>
              </a:solidFill>
            </a:rPr>
            <a:t>Ⅰ</a:t>
          </a:r>
          <a:r>
            <a:rPr kumimoji="1" lang="ja-JP" sz="1400" b="0" dirty="0"/>
            <a:t>～</a:t>
          </a:r>
          <a:endParaRPr kumimoji="1" lang="en-US" altLang="ja-JP" sz="1400" b="0" dirty="0"/>
        </a:p>
      </dgm:t>
    </dgm:pt>
    <dgm:pt modelId="{970947CE-36E8-4271-AFB7-7C9D1697394E}" type="parTrans" cxnId="{01F1E3B6-43F8-470A-9CB1-B10BEF23BF12}">
      <dgm:prSet/>
      <dgm:spPr/>
      <dgm:t>
        <a:bodyPr/>
        <a:lstStyle/>
        <a:p>
          <a:endParaRPr kumimoji="1" lang="ja-JP" altLang="en-US" b="0"/>
        </a:p>
      </dgm:t>
    </dgm:pt>
    <dgm:pt modelId="{A68F15FE-5ED6-45D5-B9EC-F6F378129518}" type="sibTrans" cxnId="{01F1E3B6-43F8-470A-9CB1-B10BEF23BF12}">
      <dgm:prSet/>
      <dgm:spPr/>
      <dgm:t>
        <a:bodyPr/>
        <a:lstStyle/>
        <a:p>
          <a:endParaRPr kumimoji="1" lang="ja-JP" altLang="en-US" b="0"/>
        </a:p>
      </dgm:t>
    </dgm:pt>
    <dgm:pt modelId="{B5CAA791-9332-4EE4-A062-5EF3480D6A03}">
      <dgm:prSet custT="1"/>
      <dgm:spPr/>
      <dgm:t>
        <a:bodyPr/>
        <a:lstStyle/>
        <a:p>
          <a:r>
            <a:rPr kumimoji="1" lang="ja-JP" altLang="en-US" sz="1400" b="0" dirty="0"/>
            <a:t>よく歩き、走る</a:t>
          </a:r>
          <a:endParaRPr kumimoji="1" lang="en-US" altLang="ja-JP" sz="1400" b="0" dirty="0"/>
        </a:p>
        <a:p>
          <a:r>
            <a:rPr kumimoji="1" lang="ja-JP" sz="1400" b="0" dirty="0"/>
            <a:t>～</a:t>
          </a:r>
          <a:r>
            <a:rPr kumimoji="1" lang="ja-JP" sz="1400" b="1" dirty="0">
              <a:solidFill>
                <a:schemeClr val="accent6">
                  <a:lumMod val="75000"/>
                </a:schemeClr>
              </a:solidFill>
            </a:rPr>
            <a:t>探索</a:t>
          </a:r>
          <a:r>
            <a:rPr kumimoji="1" lang="en-US" sz="1400" b="1" dirty="0">
              <a:solidFill>
                <a:schemeClr val="accent6">
                  <a:lumMod val="75000"/>
                </a:schemeClr>
              </a:solidFill>
            </a:rPr>
            <a:t>Ⅱ</a:t>
          </a:r>
          <a:r>
            <a:rPr kumimoji="1" lang="ja-JP" sz="1400" b="0" dirty="0"/>
            <a:t>～</a:t>
          </a:r>
          <a:endParaRPr kumimoji="1" lang="en-US" altLang="ja-JP" sz="1400" b="0" dirty="0"/>
        </a:p>
        <a:p>
          <a:r>
            <a:rPr kumimoji="1" lang="ja-JP" altLang="en-US" sz="1400" b="1" dirty="0">
              <a:solidFill>
                <a:schemeClr val="accent1"/>
              </a:solidFill>
            </a:rPr>
            <a:t>養育者への接近、後追い</a:t>
          </a:r>
          <a:endParaRPr kumimoji="1" lang="en-US" altLang="ja-JP" sz="1400" b="1" dirty="0">
            <a:solidFill>
              <a:schemeClr val="accent1"/>
            </a:solidFill>
          </a:endParaRPr>
        </a:p>
        <a:p>
          <a:r>
            <a:rPr kumimoji="1" lang="ja-JP" altLang="en-US" sz="1400" b="1" dirty="0">
              <a:solidFill>
                <a:schemeClr val="accent1"/>
              </a:solidFill>
            </a:rPr>
            <a:t>他者との相互理解・共有</a:t>
          </a:r>
          <a:endParaRPr kumimoji="1" lang="en-US" altLang="ja-JP" sz="1400" b="1" dirty="0">
            <a:solidFill>
              <a:schemeClr val="accent1"/>
            </a:solidFill>
          </a:endParaRPr>
        </a:p>
        <a:p>
          <a:r>
            <a:rPr kumimoji="1" lang="ja-JP" sz="1400" b="1" dirty="0">
              <a:solidFill>
                <a:schemeClr val="accent6">
                  <a:lumMod val="75000"/>
                </a:schemeClr>
              </a:solidFill>
            </a:rPr>
            <a:t>思い通りに！</a:t>
          </a:r>
          <a:endParaRPr kumimoji="1" lang="ja-JP" altLang="en-US" sz="1400" b="1" dirty="0">
            <a:solidFill>
              <a:schemeClr val="accent6">
                <a:lumMod val="75000"/>
              </a:schemeClr>
            </a:solidFill>
          </a:endParaRPr>
        </a:p>
      </dgm:t>
    </dgm:pt>
    <dgm:pt modelId="{716B51A2-BB87-4033-8075-3A0E26F7F19E}" type="parTrans" cxnId="{98A2B0E9-1FC7-4754-AE98-23C385A216E0}">
      <dgm:prSet/>
      <dgm:spPr/>
      <dgm:t>
        <a:bodyPr/>
        <a:lstStyle/>
        <a:p>
          <a:endParaRPr kumimoji="1" lang="ja-JP" altLang="en-US" b="0"/>
        </a:p>
      </dgm:t>
    </dgm:pt>
    <dgm:pt modelId="{75CF1181-6497-4886-BE5C-FDBE03BD88BE}" type="sibTrans" cxnId="{98A2B0E9-1FC7-4754-AE98-23C385A216E0}">
      <dgm:prSet/>
      <dgm:spPr/>
      <dgm:t>
        <a:bodyPr/>
        <a:lstStyle/>
        <a:p>
          <a:endParaRPr kumimoji="1" lang="ja-JP" altLang="en-US" b="0"/>
        </a:p>
      </dgm:t>
    </dgm:pt>
    <dgm:pt modelId="{CB2F70B7-2FC5-4B5C-ACFF-21939FFE1B2C}">
      <dgm:prSet custT="1"/>
      <dgm:spPr/>
      <dgm:t>
        <a:bodyPr/>
        <a:lstStyle/>
        <a:p>
          <a:r>
            <a:rPr kumimoji="1" lang="ja-JP" sz="1400" b="1" dirty="0">
              <a:solidFill>
                <a:schemeClr val="accent6">
                  <a:lumMod val="75000"/>
                </a:schemeClr>
              </a:solidFill>
            </a:rPr>
            <a:t>同じように！</a:t>
          </a:r>
          <a:endParaRPr kumimoji="1" lang="en-US" altLang="ja-JP" sz="1400" b="1" dirty="0">
            <a:solidFill>
              <a:schemeClr val="accent6">
                <a:lumMod val="75000"/>
              </a:schemeClr>
            </a:solidFill>
          </a:endParaRPr>
        </a:p>
        <a:p>
          <a:r>
            <a:rPr kumimoji="1" lang="ja-JP" altLang="en-US" sz="1400" b="0" dirty="0"/>
            <a:t>要求の主張</a:t>
          </a:r>
          <a:endParaRPr kumimoji="1" lang="en-US" altLang="ja-JP" sz="1400" b="0" dirty="0"/>
        </a:p>
        <a:p>
          <a:r>
            <a:rPr kumimoji="1" lang="ja-JP" altLang="en-US" sz="1400" b="1" dirty="0">
              <a:solidFill>
                <a:schemeClr val="accent6">
                  <a:lumMod val="75000"/>
                </a:schemeClr>
              </a:solidFill>
            </a:rPr>
            <a:t>自分で～</a:t>
          </a:r>
          <a:endParaRPr kumimoji="1" lang="en-US" altLang="ja-JP" sz="1400" b="1" dirty="0">
            <a:solidFill>
              <a:schemeClr val="accent6">
                <a:lumMod val="75000"/>
              </a:schemeClr>
            </a:solidFill>
          </a:endParaRPr>
        </a:p>
        <a:p>
          <a:r>
            <a:rPr kumimoji="1" lang="ja-JP" altLang="en-US" sz="1400" b="1" dirty="0">
              <a:solidFill>
                <a:schemeClr val="accent6">
                  <a:lumMod val="75000"/>
                </a:schemeClr>
              </a:solidFill>
            </a:rPr>
            <a:t>自分の～</a:t>
          </a:r>
          <a:endParaRPr kumimoji="1" lang="en-US" altLang="ja-JP" sz="1400" b="1" dirty="0">
            <a:solidFill>
              <a:schemeClr val="accent6">
                <a:lumMod val="75000"/>
              </a:schemeClr>
            </a:solidFill>
          </a:endParaRPr>
        </a:p>
        <a:p>
          <a:r>
            <a:rPr kumimoji="1" lang="ja-JP" altLang="en-US" sz="1400" b="1" dirty="0">
              <a:solidFill>
                <a:schemeClr val="accent6">
                  <a:lumMod val="75000"/>
                </a:schemeClr>
              </a:solidFill>
            </a:rPr>
            <a:t>自分が～</a:t>
          </a:r>
        </a:p>
      </dgm:t>
    </dgm:pt>
    <dgm:pt modelId="{F2C97F10-3E4C-42CE-9926-944F3A6F63F3}" type="parTrans" cxnId="{719A3774-2977-45ED-906E-BD1FB3EC4C26}">
      <dgm:prSet/>
      <dgm:spPr/>
      <dgm:t>
        <a:bodyPr/>
        <a:lstStyle/>
        <a:p>
          <a:endParaRPr kumimoji="1" lang="ja-JP" altLang="en-US" b="0"/>
        </a:p>
      </dgm:t>
    </dgm:pt>
    <dgm:pt modelId="{70DB76BD-3730-47C4-8E94-C4BEE2EDBBD8}" type="sibTrans" cxnId="{719A3774-2977-45ED-906E-BD1FB3EC4C26}">
      <dgm:prSet/>
      <dgm:spPr/>
      <dgm:t>
        <a:bodyPr/>
        <a:lstStyle/>
        <a:p>
          <a:endParaRPr kumimoji="1" lang="ja-JP" altLang="en-US" b="0"/>
        </a:p>
      </dgm:t>
    </dgm:pt>
    <dgm:pt modelId="{61BC9425-792E-4333-BB42-4A0D65D69713}">
      <dgm:prSet custT="1"/>
      <dgm:spPr/>
      <dgm:t>
        <a:bodyPr/>
        <a:lstStyle/>
        <a:p>
          <a:pPr marL="0" indent="0">
            <a:tabLst>
              <a:tab pos="0" algn="l"/>
            </a:tabLst>
          </a:pPr>
          <a:r>
            <a:rPr kumimoji="1" lang="ja-JP" sz="1400" b="1" dirty="0">
              <a:solidFill>
                <a:schemeClr val="accent6">
                  <a:lumMod val="75000"/>
                </a:schemeClr>
              </a:solidFill>
            </a:rPr>
            <a:t>“ものとなまえ</a:t>
          </a:r>
          <a:r>
            <a:rPr kumimoji="1" lang="ja-JP" altLang="en-US" sz="1400" b="1" dirty="0">
              <a:solidFill>
                <a:schemeClr val="accent6">
                  <a:lumMod val="75000"/>
                </a:schemeClr>
              </a:solidFill>
            </a:rPr>
            <a:t>”「これは？」</a:t>
          </a:r>
          <a:endParaRPr kumimoji="1" lang="en-US" altLang="ja-JP" sz="1400" b="1" dirty="0">
            <a:solidFill>
              <a:schemeClr val="accent6">
                <a:lumMod val="75000"/>
              </a:schemeClr>
            </a:solidFill>
          </a:endParaRPr>
        </a:p>
        <a:p>
          <a:pPr marL="0" indent="0">
            <a:tabLst>
              <a:tab pos="0" algn="l"/>
            </a:tabLst>
          </a:pPr>
          <a:r>
            <a:rPr kumimoji="1" lang="ja-JP" altLang="en-US" sz="1400" b="1" dirty="0">
              <a:solidFill>
                <a:srgbClr val="00B050"/>
              </a:solidFill>
            </a:rPr>
            <a:t>他児と遊び</a:t>
          </a:r>
          <a:endParaRPr kumimoji="1" lang="ja-JP" altLang="en-US" sz="1200" b="0" dirty="0"/>
        </a:p>
      </dgm:t>
    </dgm:pt>
    <dgm:pt modelId="{3BF786A2-B32B-41DB-8049-A2AC5B664816}" type="parTrans" cxnId="{17BD32CC-652A-4262-AF52-1540AE2F6DFD}">
      <dgm:prSet/>
      <dgm:spPr/>
      <dgm:t>
        <a:bodyPr/>
        <a:lstStyle/>
        <a:p>
          <a:endParaRPr kumimoji="1" lang="ja-JP" altLang="en-US" b="0"/>
        </a:p>
      </dgm:t>
    </dgm:pt>
    <dgm:pt modelId="{86B46CEF-547F-4550-9DF8-B4556CB28A56}" type="sibTrans" cxnId="{17BD32CC-652A-4262-AF52-1540AE2F6DFD}">
      <dgm:prSet/>
      <dgm:spPr/>
      <dgm:t>
        <a:bodyPr/>
        <a:lstStyle/>
        <a:p>
          <a:endParaRPr kumimoji="1" lang="ja-JP" altLang="en-US" b="0"/>
        </a:p>
      </dgm:t>
    </dgm:pt>
    <dgm:pt modelId="{85DFD18A-5B71-4EC6-915E-188D0D0B6CDC}">
      <dgm:prSet custT="1"/>
      <dgm:spPr/>
      <dgm:t>
        <a:bodyPr/>
        <a:lstStyle/>
        <a:p>
          <a:pPr marL="0" rtl="0"/>
          <a:r>
            <a:rPr kumimoji="1" lang="ja-JP" altLang="en-US" sz="1100" b="0" dirty="0">
              <a:solidFill>
                <a:schemeClr val="tx1"/>
              </a:solidFill>
            </a:rPr>
            <a:t>両足揃えてジャンプ</a:t>
          </a:r>
          <a:endParaRPr kumimoji="1" lang="en-US" altLang="ja-JP" sz="1100" b="0" dirty="0">
            <a:solidFill>
              <a:schemeClr val="tx1"/>
            </a:solidFill>
          </a:endParaRPr>
        </a:p>
        <a:p>
          <a:pPr marL="0" rtl="0"/>
          <a:r>
            <a:rPr kumimoji="1" lang="ja-JP" altLang="en-US" sz="1400" b="0" dirty="0">
              <a:solidFill>
                <a:schemeClr val="tx1"/>
              </a:solidFill>
            </a:rPr>
            <a:t>両足でジャンプ</a:t>
          </a:r>
          <a:endParaRPr kumimoji="1" lang="en-US" altLang="ja-JP" sz="1400" b="0" dirty="0">
            <a:solidFill>
              <a:schemeClr val="tx1"/>
            </a:solidFill>
          </a:endParaRPr>
        </a:p>
        <a:p>
          <a:pPr marL="0" rtl="0"/>
          <a:r>
            <a:rPr kumimoji="1" lang="ja-JP" altLang="en-US" sz="1400" b="1" dirty="0">
              <a:solidFill>
                <a:schemeClr val="accent1"/>
              </a:solidFill>
            </a:rPr>
            <a:t>養育者へ接近と後追い</a:t>
          </a:r>
          <a:endParaRPr kumimoji="1" lang="en-US" altLang="ja-JP" sz="1400" b="1" dirty="0">
            <a:solidFill>
              <a:schemeClr val="accent1"/>
            </a:solidFill>
          </a:endParaRPr>
        </a:p>
        <a:p>
          <a:pPr marL="0" rtl="0"/>
          <a:r>
            <a:rPr kumimoji="1" lang="ja-JP" altLang="en-US" sz="1400" b="1" dirty="0">
              <a:solidFill>
                <a:schemeClr val="accent1"/>
              </a:solidFill>
            </a:rPr>
            <a:t>他者との相互交渉</a:t>
          </a:r>
          <a:endParaRPr kumimoji="1" lang="en-US" altLang="ja-JP" sz="1400" b="1" dirty="0">
            <a:solidFill>
              <a:schemeClr val="accent1"/>
            </a:solidFill>
          </a:endParaRPr>
        </a:p>
        <a:p>
          <a:pPr marL="0" rtl="0"/>
          <a:r>
            <a:rPr kumimoji="1" lang="ja-JP" altLang="en-US" sz="1400" b="1" dirty="0">
              <a:solidFill>
                <a:schemeClr val="accent1"/>
              </a:solidFill>
            </a:rPr>
            <a:t>感情のコントロール練習</a:t>
          </a:r>
          <a:endParaRPr kumimoji="1" lang="en-US" altLang="ja-JP" sz="1400" b="1" dirty="0">
            <a:solidFill>
              <a:schemeClr val="accent1"/>
            </a:solidFill>
          </a:endParaRPr>
        </a:p>
      </dgm:t>
    </dgm:pt>
    <dgm:pt modelId="{F51061B0-BB9B-4572-9FC6-73349173EA8D}" type="parTrans" cxnId="{3E80E22B-98C0-4DB4-812F-DDACF92E1B0F}">
      <dgm:prSet/>
      <dgm:spPr/>
      <dgm:t>
        <a:bodyPr/>
        <a:lstStyle/>
        <a:p>
          <a:endParaRPr kumimoji="1" lang="ja-JP" altLang="en-US" b="0"/>
        </a:p>
      </dgm:t>
    </dgm:pt>
    <dgm:pt modelId="{738A99A5-79A9-4F18-80F4-AF7A57FEC859}" type="sibTrans" cxnId="{3E80E22B-98C0-4DB4-812F-DDACF92E1B0F}">
      <dgm:prSet/>
      <dgm:spPr/>
      <dgm:t>
        <a:bodyPr/>
        <a:lstStyle/>
        <a:p>
          <a:endParaRPr kumimoji="1" lang="ja-JP" altLang="en-US" b="0"/>
        </a:p>
      </dgm:t>
    </dgm:pt>
    <dgm:pt modelId="{357E57CC-A33B-4F93-8AB1-3003EE071F3A}">
      <dgm:prSet custT="1"/>
      <dgm:spPr/>
      <dgm:t>
        <a:bodyPr/>
        <a:lstStyle/>
        <a:p>
          <a:pPr marL="0" indent="0" rtl="0">
            <a:tabLst>
              <a:tab pos="982663" algn="l"/>
            </a:tabLst>
          </a:pPr>
          <a:r>
            <a:rPr kumimoji="1" lang="ja-JP" altLang="en-US" sz="1400" b="0" dirty="0"/>
            <a:t>頑なな自己主張</a:t>
          </a:r>
          <a:endParaRPr kumimoji="1" lang="en-US" altLang="ja-JP" sz="1400" b="0" dirty="0">
            <a:solidFill>
              <a:schemeClr val="tx1"/>
            </a:solidFill>
          </a:endParaRPr>
        </a:p>
      </dgm:t>
    </dgm:pt>
    <dgm:pt modelId="{EB130FE6-59AF-4FEC-B978-91C7C4D93F46}" type="parTrans" cxnId="{41E9EE81-84B1-4E9F-A6FD-0B94F4F05F97}">
      <dgm:prSet/>
      <dgm:spPr/>
      <dgm:t>
        <a:bodyPr/>
        <a:lstStyle/>
        <a:p>
          <a:endParaRPr kumimoji="1" lang="ja-JP" altLang="en-US" b="0"/>
        </a:p>
      </dgm:t>
    </dgm:pt>
    <dgm:pt modelId="{509E8E4C-988D-497F-B7B4-A5844000B4AE}" type="sibTrans" cxnId="{41E9EE81-84B1-4E9F-A6FD-0B94F4F05F97}">
      <dgm:prSet/>
      <dgm:spPr/>
      <dgm:t>
        <a:bodyPr/>
        <a:lstStyle/>
        <a:p>
          <a:endParaRPr kumimoji="1" lang="ja-JP" altLang="en-US" b="0"/>
        </a:p>
      </dgm:t>
    </dgm:pt>
    <dgm:pt modelId="{5B7BC34E-3EDC-4BF1-B2C4-F6B0F2150CCF}">
      <dgm:prSet custT="1"/>
      <dgm:spPr/>
      <dgm:t>
        <a:bodyPr/>
        <a:lstStyle/>
        <a:p>
          <a:pPr rtl="0"/>
          <a:r>
            <a:rPr kumimoji="1" lang="ja-JP" altLang="en-US" sz="1400" b="1" dirty="0">
              <a:solidFill>
                <a:schemeClr val="accent1"/>
              </a:solidFill>
            </a:rPr>
            <a:t>養育者の内在化</a:t>
          </a:r>
        </a:p>
      </dgm:t>
    </dgm:pt>
    <dgm:pt modelId="{F0BC97F3-89CD-4272-9276-57FFB01C16CC}" type="parTrans" cxnId="{1946E074-D70E-4D63-8381-82677E7F3A73}">
      <dgm:prSet/>
      <dgm:spPr/>
      <dgm:t>
        <a:bodyPr/>
        <a:lstStyle/>
        <a:p>
          <a:endParaRPr kumimoji="1" lang="ja-JP" altLang="en-US" b="0"/>
        </a:p>
      </dgm:t>
    </dgm:pt>
    <dgm:pt modelId="{1F3B2F40-CAA1-496C-9758-73111562BA06}" type="sibTrans" cxnId="{1946E074-D70E-4D63-8381-82677E7F3A73}">
      <dgm:prSet/>
      <dgm:spPr/>
      <dgm:t>
        <a:bodyPr/>
        <a:lstStyle/>
        <a:p>
          <a:endParaRPr kumimoji="1" lang="ja-JP" altLang="en-US" b="0"/>
        </a:p>
      </dgm:t>
    </dgm:pt>
    <dgm:pt modelId="{02D43C69-9FCD-45F6-9877-591CCC90CB35}">
      <dgm:prSet custT="1"/>
      <dgm:spPr/>
      <dgm:t>
        <a:bodyPr/>
        <a:lstStyle/>
        <a:p>
          <a:pPr rtl="0"/>
          <a:r>
            <a:rPr kumimoji="1" lang="ja-JP" sz="1400" b="1" dirty="0">
              <a:solidFill>
                <a:schemeClr val="accent1"/>
              </a:solidFill>
            </a:rPr>
            <a:t>会話の成立</a:t>
          </a:r>
          <a:endParaRPr kumimoji="1" lang="en-US" altLang="ja-JP" sz="1400" b="1" dirty="0">
            <a:solidFill>
              <a:schemeClr val="accent1"/>
            </a:solidFill>
          </a:endParaRPr>
        </a:p>
        <a:p>
          <a:pPr rtl="0"/>
          <a:r>
            <a:rPr kumimoji="1" lang="ja-JP" altLang="en-US" sz="1400" b="1" dirty="0">
              <a:solidFill>
                <a:schemeClr val="accent1"/>
              </a:solidFill>
            </a:rPr>
            <a:t>他者との相互交渉</a:t>
          </a:r>
          <a:endParaRPr kumimoji="1" lang="en-US" altLang="ja-JP" sz="1400" b="1" dirty="0">
            <a:solidFill>
              <a:schemeClr val="accent1"/>
            </a:solidFill>
          </a:endParaRPr>
        </a:p>
        <a:p>
          <a:pPr rtl="0"/>
          <a:r>
            <a:rPr kumimoji="1" lang="ja-JP" altLang="en-US" sz="1400" b="1" dirty="0">
              <a:solidFill>
                <a:schemeClr val="accent1"/>
              </a:solidFill>
            </a:rPr>
            <a:t>感情のコントロール練習</a:t>
          </a:r>
          <a:endParaRPr kumimoji="1" lang="en-US" altLang="ja-JP" sz="1400" b="1" dirty="0">
            <a:solidFill>
              <a:schemeClr val="accent1"/>
            </a:solidFill>
          </a:endParaRPr>
        </a:p>
        <a:p>
          <a:pPr rtl="0"/>
          <a:r>
            <a:rPr kumimoji="1" lang="ja-JP" altLang="en-US" sz="1400" b="1" dirty="0">
              <a:solidFill>
                <a:schemeClr val="accent1"/>
              </a:solidFill>
            </a:rPr>
            <a:t>自信獲得</a:t>
          </a:r>
          <a:endParaRPr kumimoji="1" lang="en-US" altLang="ja-JP" sz="1400" b="1" dirty="0">
            <a:solidFill>
              <a:schemeClr val="accent1"/>
            </a:solidFill>
          </a:endParaRPr>
        </a:p>
        <a:p>
          <a:pPr rtl="0"/>
          <a:r>
            <a:rPr kumimoji="1" lang="ja-JP" altLang="en-US" sz="1400" b="1" dirty="0">
              <a:solidFill>
                <a:schemeClr val="accent1"/>
              </a:solidFill>
            </a:rPr>
            <a:t>共感性</a:t>
          </a:r>
          <a:endParaRPr kumimoji="1" lang="en-US" altLang="ja-JP" sz="1400" b="1" dirty="0">
            <a:solidFill>
              <a:schemeClr val="accent1"/>
            </a:solidFill>
          </a:endParaRPr>
        </a:p>
        <a:p>
          <a:pPr rtl="0"/>
          <a:r>
            <a:rPr kumimoji="1" lang="ja-JP" altLang="en-US" sz="1400" b="1" dirty="0">
              <a:solidFill>
                <a:schemeClr val="accent6">
                  <a:lumMod val="75000"/>
                </a:schemeClr>
              </a:solidFill>
            </a:rPr>
            <a:t>「なぜ？」</a:t>
          </a:r>
          <a:endParaRPr kumimoji="1" lang="en-US" altLang="ja-JP" sz="1400" b="1" dirty="0">
            <a:solidFill>
              <a:schemeClr val="accent6">
                <a:lumMod val="75000"/>
              </a:schemeClr>
            </a:solidFill>
          </a:endParaRPr>
        </a:p>
        <a:p>
          <a:pPr rtl="0"/>
          <a:r>
            <a:rPr kumimoji="1" lang="ja-JP" altLang="en-US" sz="1400" b="1" dirty="0">
              <a:solidFill>
                <a:schemeClr val="accent6">
                  <a:lumMod val="75000"/>
                </a:schemeClr>
              </a:solidFill>
            </a:rPr>
            <a:t>「どうして？」</a:t>
          </a:r>
          <a:endParaRPr kumimoji="1" lang="en-US" altLang="ja-JP" sz="1400" b="1" dirty="0">
            <a:solidFill>
              <a:schemeClr val="accent6">
                <a:lumMod val="75000"/>
              </a:schemeClr>
            </a:solidFill>
          </a:endParaRPr>
        </a:p>
        <a:p>
          <a:pPr rtl="0"/>
          <a:r>
            <a:rPr kumimoji="1" lang="ja-JP" altLang="en-US" sz="1400" b="1" dirty="0">
              <a:solidFill>
                <a:srgbClr val="00B050"/>
              </a:solidFill>
            </a:rPr>
            <a:t>見立て遊び</a:t>
          </a:r>
          <a:endParaRPr kumimoji="1" lang="en-US" altLang="ja-JP" sz="1400" b="1" dirty="0">
            <a:solidFill>
              <a:srgbClr val="00B050"/>
            </a:solidFill>
          </a:endParaRPr>
        </a:p>
        <a:p>
          <a:pPr rtl="0"/>
          <a:r>
            <a:rPr kumimoji="1" lang="ja-JP" altLang="en-US" sz="1400" b="1" dirty="0">
              <a:solidFill>
                <a:srgbClr val="00B050"/>
              </a:solidFill>
            </a:rPr>
            <a:t>他児と遊び</a:t>
          </a:r>
          <a:endParaRPr kumimoji="1" lang="en-US" altLang="ja-JP" sz="1400" b="1" dirty="0">
            <a:solidFill>
              <a:srgbClr val="00B050"/>
            </a:solidFill>
          </a:endParaRPr>
        </a:p>
        <a:p>
          <a:pPr rtl="0"/>
          <a:r>
            <a:rPr kumimoji="1" lang="ja-JP" altLang="en-US" sz="1400" b="1" dirty="0">
              <a:solidFill>
                <a:srgbClr val="00B050"/>
              </a:solidFill>
            </a:rPr>
            <a:t>チャレンジ</a:t>
          </a:r>
          <a:endParaRPr kumimoji="1" lang="en-US" altLang="ja-JP" sz="1400" b="1" dirty="0">
            <a:solidFill>
              <a:srgbClr val="00B050"/>
            </a:solidFill>
          </a:endParaRPr>
        </a:p>
        <a:p>
          <a:pPr rtl="0"/>
          <a:r>
            <a:rPr kumimoji="1" lang="ja-JP" altLang="en-US" sz="1400" b="1" dirty="0">
              <a:solidFill>
                <a:srgbClr val="00B050"/>
              </a:solidFill>
            </a:rPr>
            <a:t>遊び込む</a:t>
          </a:r>
          <a:endParaRPr kumimoji="1" lang="en-US" altLang="ja-JP" sz="1400" b="1" dirty="0">
            <a:solidFill>
              <a:srgbClr val="00B050"/>
            </a:solidFill>
          </a:endParaRPr>
        </a:p>
        <a:p>
          <a:pPr rtl="0"/>
          <a:r>
            <a:rPr kumimoji="1" lang="ja-JP" altLang="en-US" sz="1400" b="0" dirty="0">
              <a:solidFill>
                <a:schemeClr val="tx1"/>
              </a:solidFill>
            </a:rPr>
            <a:t>言葉の獲得期</a:t>
          </a:r>
          <a:endParaRPr kumimoji="1" lang="en-US" altLang="ja-JP" sz="1400" b="0" dirty="0">
            <a:solidFill>
              <a:schemeClr val="tx1"/>
            </a:solidFill>
          </a:endParaRPr>
        </a:p>
        <a:p>
          <a:pPr rtl="0"/>
          <a:r>
            <a:rPr kumimoji="1" lang="ja-JP" altLang="ja-JP" sz="1400" b="0" dirty="0">
              <a:solidFill>
                <a:schemeClr val="tx1"/>
              </a:solidFill>
            </a:rPr>
            <a:t>象徴思考の発達</a:t>
          </a:r>
          <a:endParaRPr kumimoji="1" lang="ja-JP" altLang="en-US" sz="1400" b="0" dirty="0"/>
        </a:p>
      </dgm:t>
    </dgm:pt>
    <dgm:pt modelId="{FA359EE8-A443-46B3-B1ED-E15F9C1E2CF9}" type="parTrans" cxnId="{B5E57F3B-72B5-4E6F-B73A-B5830B73DAF2}">
      <dgm:prSet/>
      <dgm:spPr/>
      <dgm:t>
        <a:bodyPr/>
        <a:lstStyle/>
        <a:p>
          <a:endParaRPr kumimoji="1" lang="ja-JP" altLang="en-US" b="0"/>
        </a:p>
      </dgm:t>
    </dgm:pt>
    <dgm:pt modelId="{9418F050-9B21-48EA-8898-553071538ED1}" type="sibTrans" cxnId="{B5E57F3B-72B5-4E6F-B73A-B5830B73DAF2}">
      <dgm:prSet/>
      <dgm:spPr/>
      <dgm:t>
        <a:bodyPr/>
        <a:lstStyle/>
        <a:p>
          <a:endParaRPr kumimoji="1" lang="ja-JP" altLang="en-US" b="0"/>
        </a:p>
      </dgm:t>
    </dgm:pt>
    <dgm:pt modelId="{DA25402B-D956-4541-A902-61B54206609E}">
      <dgm:prSet custT="1"/>
      <dgm:spPr/>
      <dgm:t>
        <a:bodyPr/>
        <a:lstStyle/>
        <a:p>
          <a:pPr rtl="0"/>
          <a:r>
            <a:rPr kumimoji="1" lang="ja-JP" altLang="en-US" sz="1400" b="0" dirty="0">
              <a:solidFill>
                <a:schemeClr val="tx1"/>
              </a:solidFill>
            </a:rPr>
            <a:t>生活習慣自律</a:t>
          </a:r>
          <a:endParaRPr kumimoji="1" lang="en-US" altLang="ja-JP" sz="1400" b="0" dirty="0">
            <a:solidFill>
              <a:schemeClr val="tx1"/>
            </a:solidFill>
          </a:endParaRPr>
        </a:p>
        <a:p>
          <a:pPr rtl="0"/>
          <a:r>
            <a:rPr kumimoji="1" lang="ja-JP" altLang="en-US" sz="1400" b="1" dirty="0">
              <a:solidFill>
                <a:schemeClr val="accent1"/>
              </a:solidFill>
            </a:rPr>
            <a:t>養育者の内在化</a:t>
          </a:r>
          <a:endParaRPr kumimoji="1" lang="en-US" altLang="ja-JP" sz="1400" b="1" dirty="0">
            <a:solidFill>
              <a:schemeClr val="accent1"/>
            </a:solidFill>
          </a:endParaRPr>
        </a:p>
        <a:p>
          <a:pPr rtl="0"/>
          <a:r>
            <a:rPr kumimoji="1" lang="ja-JP" altLang="en-US" sz="1400" b="1" dirty="0">
              <a:solidFill>
                <a:schemeClr val="accent1"/>
              </a:solidFill>
            </a:rPr>
            <a:t>対象恒常性</a:t>
          </a:r>
          <a:endParaRPr kumimoji="1" lang="en-US" altLang="ja-JP" sz="1400" b="1" dirty="0">
            <a:solidFill>
              <a:schemeClr val="accent1"/>
            </a:solidFill>
          </a:endParaRPr>
        </a:p>
        <a:p>
          <a:pPr rtl="0"/>
          <a:r>
            <a:rPr kumimoji="1" lang="ja-JP" altLang="en-US" sz="1400" b="1" dirty="0">
              <a:solidFill>
                <a:schemeClr val="accent1"/>
              </a:solidFill>
            </a:rPr>
            <a:t>反応のレパートリー増幅</a:t>
          </a:r>
          <a:endParaRPr kumimoji="1" lang="en-US" altLang="ja-JP" sz="1400" b="1" dirty="0">
            <a:solidFill>
              <a:schemeClr val="accent1"/>
            </a:solidFill>
          </a:endParaRPr>
        </a:p>
        <a:p>
          <a:pPr rtl="0"/>
          <a:r>
            <a:rPr kumimoji="1" lang="ja-JP" altLang="en-US" sz="1400" b="1" dirty="0">
              <a:solidFill>
                <a:schemeClr val="accent1"/>
              </a:solidFill>
            </a:rPr>
            <a:t>感情表現力</a:t>
          </a:r>
          <a:endParaRPr kumimoji="1" lang="en-US" altLang="ja-JP" sz="1400" b="1" dirty="0">
            <a:solidFill>
              <a:schemeClr val="accent1"/>
            </a:solidFill>
          </a:endParaRPr>
        </a:p>
        <a:p>
          <a:pPr rtl="0"/>
          <a:r>
            <a:rPr kumimoji="1" lang="ja-JP" altLang="en-US" sz="1400" b="1" dirty="0">
              <a:solidFill>
                <a:schemeClr val="accent1"/>
              </a:solidFill>
            </a:rPr>
            <a:t>理解力</a:t>
          </a:r>
          <a:endParaRPr kumimoji="1" lang="en-US" altLang="ja-JP" sz="1400" b="1" dirty="0">
            <a:solidFill>
              <a:schemeClr val="accent1"/>
            </a:solidFill>
          </a:endParaRPr>
        </a:p>
        <a:p>
          <a:pPr rtl="0"/>
          <a:r>
            <a:rPr kumimoji="1" lang="en-US" altLang="ja-JP" sz="1400" b="1" dirty="0">
              <a:solidFill>
                <a:schemeClr val="accent1"/>
              </a:solidFill>
            </a:rPr>
            <a:t>3</a:t>
          </a:r>
          <a:r>
            <a:rPr kumimoji="1" lang="ja-JP" altLang="en-US" sz="1400" b="1" dirty="0">
              <a:solidFill>
                <a:schemeClr val="accent1"/>
              </a:solidFill>
            </a:rPr>
            <a:t>語文での会話</a:t>
          </a:r>
          <a:endParaRPr kumimoji="1" lang="en-US" altLang="ja-JP" sz="1400" b="1" dirty="0">
            <a:solidFill>
              <a:srgbClr val="00B050"/>
            </a:solidFill>
          </a:endParaRPr>
        </a:p>
      </dgm:t>
    </dgm:pt>
    <dgm:pt modelId="{483C2A58-5C78-4D14-90E8-6079C4A889DC}" type="parTrans" cxnId="{C52C5733-2B50-4E96-9403-FFAC2AE20C1E}">
      <dgm:prSet/>
      <dgm:spPr/>
      <dgm:t>
        <a:bodyPr/>
        <a:lstStyle/>
        <a:p>
          <a:endParaRPr kumimoji="1" lang="ja-JP" altLang="en-US" b="0"/>
        </a:p>
      </dgm:t>
    </dgm:pt>
    <dgm:pt modelId="{8731A9BD-D0D3-4466-AF79-C34D1267AC7F}" type="sibTrans" cxnId="{C52C5733-2B50-4E96-9403-FFAC2AE20C1E}">
      <dgm:prSet/>
      <dgm:spPr/>
      <dgm:t>
        <a:bodyPr/>
        <a:lstStyle/>
        <a:p>
          <a:endParaRPr kumimoji="1" lang="ja-JP" altLang="en-US" b="0"/>
        </a:p>
      </dgm:t>
    </dgm:pt>
    <dgm:pt modelId="{99E4DCCE-747E-46CB-8E74-8F447F983FB4}">
      <dgm:prSet custT="1"/>
      <dgm:spPr/>
      <dgm:t>
        <a:bodyPr/>
        <a:lstStyle/>
        <a:p>
          <a:r>
            <a:rPr kumimoji="1" lang="ja-JP" altLang="en-US" sz="1400" b="1" dirty="0">
              <a:solidFill>
                <a:schemeClr val="accent6">
                  <a:lumMod val="75000"/>
                </a:schemeClr>
              </a:solidFill>
            </a:rPr>
            <a:t>できる！</a:t>
          </a:r>
        </a:p>
      </dgm:t>
    </dgm:pt>
    <dgm:pt modelId="{446BA3BC-9A81-45B8-8B16-8FAECE7DBBEC}" type="parTrans" cxnId="{F7ED7E7F-7B73-495E-850E-E61E57E9090B}">
      <dgm:prSet/>
      <dgm:spPr/>
      <dgm:t>
        <a:bodyPr/>
        <a:lstStyle/>
        <a:p>
          <a:endParaRPr kumimoji="1" lang="ja-JP" altLang="en-US"/>
        </a:p>
      </dgm:t>
    </dgm:pt>
    <dgm:pt modelId="{D044D816-D71A-487A-97BF-AC18B690E88C}" type="sibTrans" cxnId="{F7ED7E7F-7B73-495E-850E-E61E57E9090B}">
      <dgm:prSet/>
      <dgm:spPr/>
      <dgm:t>
        <a:bodyPr/>
        <a:lstStyle/>
        <a:p>
          <a:endParaRPr kumimoji="1" lang="ja-JP" altLang="en-US"/>
        </a:p>
      </dgm:t>
    </dgm:pt>
    <dgm:pt modelId="{A408A9EC-49DD-4893-88E9-0200E3931758}">
      <dgm:prSet custT="1"/>
      <dgm:spPr/>
      <dgm:t>
        <a:bodyPr/>
        <a:lstStyle/>
        <a:p>
          <a:r>
            <a:rPr kumimoji="1" lang="ja-JP" altLang="en-US" sz="1400" b="1" dirty="0">
              <a:solidFill>
                <a:schemeClr val="accent6">
                  <a:lumMod val="75000"/>
                </a:schemeClr>
              </a:solidFill>
            </a:rPr>
            <a:t>一人で歩く！</a:t>
          </a:r>
          <a:endParaRPr kumimoji="1" lang="en-US" altLang="ja-JP" sz="1400" b="1" dirty="0">
            <a:solidFill>
              <a:schemeClr val="accent6">
                <a:lumMod val="75000"/>
              </a:schemeClr>
            </a:solidFill>
          </a:endParaRPr>
        </a:p>
        <a:p>
          <a:r>
            <a:rPr kumimoji="1" lang="ja-JP" altLang="en-US" sz="1400" b="1" dirty="0">
              <a:solidFill>
                <a:schemeClr val="accent6">
                  <a:lumMod val="75000"/>
                </a:schemeClr>
              </a:solidFill>
            </a:rPr>
            <a:t>やってみる！</a:t>
          </a:r>
        </a:p>
      </dgm:t>
    </dgm:pt>
    <dgm:pt modelId="{B792A3B0-EEC0-4B52-807B-A73DA03702DE}" type="parTrans" cxnId="{E4A9401C-22AE-48A6-9D86-04F91E16234A}">
      <dgm:prSet/>
      <dgm:spPr/>
      <dgm:t>
        <a:bodyPr/>
        <a:lstStyle/>
        <a:p>
          <a:endParaRPr kumimoji="1" lang="ja-JP" altLang="en-US"/>
        </a:p>
      </dgm:t>
    </dgm:pt>
    <dgm:pt modelId="{450F5300-974B-4DFF-989B-C88B86076974}" type="sibTrans" cxnId="{E4A9401C-22AE-48A6-9D86-04F91E16234A}">
      <dgm:prSet/>
      <dgm:spPr/>
      <dgm:t>
        <a:bodyPr/>
        <a:lstStyle/>
        <a:p>
          <a:endParaRPr kumimoji="1" lang="ja-JP" altLang="en-US"/>
        </a:p>
      </dgm:t>
    </dgm:pt>
    <dgm:pt modelId="{B45A9AC0-528E-4E94-8AE0-442BD22F80E4}">
      <dgm:prSet custT="1"/>
      <dgm:spPr/>
      <dgm:t>
        <a:bodyPr/>
        <a:lstStyle/>
        <a:p>
          <a:pPr rtl="0"/>
          <a:r>
            <a:rPr kumimoji="1" lang="ja-JP" altLang="en-US" sz="1400" b="1" dirty="0">
              <a:solidFill>
                <a:srgbClr val="00B050"/>
              </a:solidFill>
            </a:rPr>
            <a:t>手遊び・歌遊び・触合い</a:t>
          </a:r>
          <a:endParaRPr kumimoji="1" lang="en-US" altLang="ja-JP" sz="1400" b="1" dirty="0">
            <a:solidFill>
              <a:srgbClr val="00B050"/>
            </a:solidFill>
          </a:endParaRPr>
        </a:p>
        <a:p>
          <a:pPr rtl="0"/>
          <a:r>
            <a:rPr kumimoji="1" lang="ja-JP" sz="1400" b="0" dirty="0"/>
            <a:t>「アンパンマン！」呼称音</a:t>
          </a:r>
          <a:r>
            <a:rPr kumimoji="1" lang="ja-JP" altLang="en-US" sz="1400" b="0" dirty="0"/>
            <a:t>発語</a:t>
          </a:r>
          <a:endParaRPr kumimoji="1" lang="en-US" altLang="ja-JP" sz="1400" b="0" dirty="0"/>
        </a:p>
        <a:p>
          <a:pPr rtl="0"/>
          <a:endParaRPr kumimoji="1" lang="ja-JP" altLang="en-US" sz="1200" b="0" dirty="0"/>
        </a:p>
      </dgm:t>
    </dgm:pt>
    <dgm:pt modelId="{5EC68803-0283-4EC0-A3BF-1A3D635B95B5}" type="parTrans" cxnId="{0EEC3227-9254-4A16-9753-8E1B23C88E07}">
      <dgm:prSet/>
      <dgm:spPr/>
      <dgm:t>
        <a:bodyPr/>
        <a:lstStyle/>
        <a:p>
          <a:endParaRPr kumimoji="1" lang="ja-JP" altLang="en-US"/>
        </a:p>
      </dgm:t>
    </dgm:pt>
    <dgm:pt modelId="{154D883B-8442-49A8-A2EA-1BA32994ACAF}" type="sibTrans" cxnId="{0EEC3227-9254-4A16-9753-8E1B23C88E07}">
      <dgm:prSet/>
      <dgm:spPr/>
      <dgm:t>
        <a:bodyPr/>
        <a:lstStyle/>
        <a:p>
          <a:endParaRPr kumimoji="1" lang="ja-JP" altLang="en-US"/>
        </a:p>
      </dgm:t>
    </dgm:pt>
    <dgm:pt modelId="{A180D2AA-3BD2-4493-B1BE-4DCAFB8C5A61}">
      <dgm:prSet custT="1"/>
      <dgm:spPr/>
      <dgm:t>
        <a:bodyPr/>
        <a:lstStyle/>
        <a:p>
          <a:r>
            <a:rPr kumimoji="1" lang="ja-JP" altLang="en-US" sz="1400" b="1" dirty="0">
              <a:solidFill>
                <a:srgbClr val="00B050"/>
              </a:solidFill>
            </a:rPr>
            <a:t>歌遊び</a:t>
          </a:r>
          <a:endParaRPr kumimoji="1" lang="en-US" altLang="ja-JP" sz="1400" b="1" dirty="0">
            <a:solidFill>
              <a:srgbClr val="00B050"/>
            </a:solidFill>
          </a:endParaRPr>
        </a:p>
      </dgm:t>
    </dgm:pt>
    <dgm:pt modelId="{8F469525-CE4E-4BE2-88F5-23C811734CE2}" type="parTrans" cxnId="{51AA4D80-0513-4FAE-B70D-08E5097F86F0}">
      <dgm:prSet/>
      <dgm:spPr/>
      <dgm:t>
        <a:bodyPr/>
        <a:lstStyle/>
        <a:p>
          <a:endParaRPr kumimoji="1" lang="ja-JP" altLang="en-US"/>
        </a:p>
      </dgm:t>
    </dgm:pt>
    <dgm:pt modelId="{6C3BAF22-870E-4CFD-B6A9-240DC815DB65}" type="sibTrans" cxnId="{51AA4D80-0513-4FAE-B70D-08E5097F86F0}">
      <dgm:prSet/>
      <dgm:spPr/>
      <dgm:t>
        <a:bodyPr/>
        <a:lstStyle/>
        <a:p>
          <a:endParaRPr kumimoji="1" lang="ja-JP" altLang="en-US"/>
        </a:p>
      </dgm:t>
    </dgm:pt>
    <dgm:pt modelId="{31CB7F13-0D1F-4CD3-B3DE-44DD54DFBE12}">
      <dgm:prSet custT="1"/>
      <dgm:spPr/>
      <dgm:t>
        <a:bodyPr/>
        <a:lstStyle/>
        <a:p>
          <a:pPr marL="0" indent="0">
            <a:tabLst>
              <a:tab pos="0" algn="l"/>
            </a:tabLst>
          </a:pPr>
          <a:r>
            <a:rPr kumimoji="1" lang="ja-JP" altLang="en-US" sz="1400" b="0" dirty="0"/>
            <a:t>象徴機能</a:t>
          </a:r>
          <a:endParaRPr kumimoji="1" lang="en-US" altLang="ja-JP" sz="1400" b="0" dirty="0"/>
        </a:p>
        <a:p>
          <a:pPr marL="0" indent="0">
            <a:tabLst>
              <a:tab pos="0" algn="l"/>
            </a:tabLst>
          </a:pPr>
          <a:endParaRPr kumimoji="1" lang="en-US" altLang="ja-JP" sz="1200" b="0" dirty="0"/>
        </a:p>
        <a:p>
          <a:pPr marL="0" indent="0">
            <a:tabLst>
              <a:tab pos="0" algn="l"/>
            </a:tabLst>
          </a:pPr>
          <a:endParaRPr kumimoji="1" lang="ja-JP" altLang="en-US" sz="1200" b="0" dirty="0"/>
        </a:p>
      </dgm:t>
    </dgm:pt>
    <dgm:pt modelId="{34A877A8-6D19-4BF0-93C1-A6F87369AABC}" type="parTrans" cxnId="{B98A5AB2-CB37-4B68-85E1-248275CD7622}">
      <dgm:prSet/>
      <dgm:spPr/>
      <dgm:t>
        <a:bodyPr/>
        <a:lstStyle/>
        <a:p>
          <a:endParaRPr kumimoji="1" lang="ja-JP" altLang="en-US"/>
        </a:p>
      </dgm:t>
    </dgm:pt>
    <dgm:pt modelId="{A2607C8A-0FAD-4F50-A4EC-382172501793}" type="sibTrans" cxnId="{B98A5AB2-CB37-4B68-85E1-248275CD7622}">
      <dgm:prSet/>
      <dgm:spPr/>
      <dgm:t>
        <a:bodyPr/>
        <a:lstStyle/>
        <a:p>
          <a:endParaRPr kumimoji="1" lang="ja-JP" altLang="en-US"/>
        </a:p>
      </dgm:t>
    </dgm:pt>
    <dgm:pt modelId="{C7D14A43-B8E2-4FC4-AF2F-972EEE14B25C}">
      <dgm:prSet custT="1"/>
      <dgm:spPr/>
      <dgm:t>
        <a:bodyPr/>
        <a:lstStyle/>
        <a:p>
          <a:pPr rtl="0"/>
          <a:r>
            <a:rPr kumimoji="1" lang="ja-JP" altLang="en-US" sz="1400" b="1" dirty="0">
              <a:solidFill>
                <a:schemeClr val="accent1"/>
              </a:solidFill>
            </a:rPr>
            <a:t>相互交渉力</a:t>
          </a:r>
          <a:endParaRPr kumimoji="1" lang="en-US" altLang="ja-JP" sz="1400" b="1" dirty="0">
            <a:solidFill>
              <a:schemeClr val="accent1"/>
            </a:solidFill>
          </a:endParaRPr>
        </a:p>
      </dgm:t>
    </dgm:pt>
    <dgm:pt modelId="{B5EB51A3-801A-400E-8286-FCC7885DE766}" type="parTrans" cxnId="{76E74B87-9805-4BE9-9A0B-9DD691818385}">
      <dgm:prSet/>
      <dgm:spPr/>
      <dgm:t>
        <a:bodyPr/>
        <a:lstStyle/>
        <a:p>
          <a:endParaRPr kumimoji="1" lang="ja-JP" altLang="en-US"/>
        </a:p>
      </dgm:t>
    </dgm:pt>
    <dgm:pt modelId="{30249FDE-90DD-4CB6-A6F7-746FE8BAC1ED}" type="sibTrans" cxnId="{76E74B87-9805-4BE9-9A0B-9DD691818385}">
      <dgm:prSet/>
      <dgm:spPr/>
      <dgm:t>
        <a:bodyPr/>
        <a:lstStyle/>
        <a:p>
          <a:endParaRPr kumimoji="1" lang="ja-JP" altLang="en-US"/>
        </a:p>
      </dgm:t>
    </dgm:pt>
    <dgm:pt modelId="{1BD02B5D-6EEE-4F54-8995-4A62AE75B447}">
      <dgm:prSet custT="1"/>
      <dgm:spPr/>
      <dgm:t>
        <a:bodyPr/>
        <a:lstStyle/>
        <a:p>
          <a:pPr rtl="0"/>
          <a:r>
            <a:rPr kumimoji="1" lang="ja-JP" altLang="en-US" sz="1400" b="1" dirty="0">
              <a:solidFill>
                <a:schemeClr val="accent6">
                  <a:lumMod val="75000"/>
                </a:schemeClr>
              </a:solidFill>
            </a:rPr>
            <a:t>想像力</a:t>
          </a:r>
          <a:endParaRPr kumimoji="1" lang="en-US" altLang="ja-JP" sz="1400" b="1" dirty="0">
            <a:solidFill>
              <a:schemeClr val="accent6">
                <a:lumMod val="75000"/>
              </a:schemeClr>
            </a:solidFill>
          </a:endParaRPr>
        </a:p>
        <a:p>
          <a:pPr rtl="0"/>
          <a:r>
            <a:rPr kumimoji="1" lang="ja-JP" altLang="en-US" sz="1400" b="1" dirty="0">
              <a:solidFill>
                <a:schemeClr val="accent6">
                  <a:lumMod val="75000"/>
                </a:schemeClr>
              </a:solidFill>
            </a:rPr>
            <a:t>洞察力</a:t>
          </a:r>
          <a:endParaRPr kumimoji="1" lang="en-US" altLang="ja-JP" sz="1400" b="1" dirty="0">
            <a:solidFill>
              <a:schemeClr val="accent6">
                <a:lumMod val="75000"/>
              </a:schemeClr>
            </a:solidFill>
          </a:endParaRPr>
        </a:p>
        <a:p>
          <a:pPr rtl="0"/>
          <a:r>
            <a:rPr kumimoji="1" lang="ja-JP" altLang="en-US" sz="1400" b="1" dirty="0">
              <a:solidFill>
                <a:schemeClr val="accent6">
                  <a:lumMod val="75000"/>
                </a:schemeClr>
              </a:solidFill>
            </a:rPr>
            <a:t>思考能力</a:t>
          </a:r>
          <a:endParaRPr kumimoji="1" lang="en-US" altLang="ja-JP" sz="1400" b="1" dirty="0">
            <a:solidFill>
              <a:schemeClr val="accent6">
                <a:lumMod val="75000"/>
              </a:schemeClr>
            </a:solidFill>
          </a:endParaRPr>
        </a:p>
        <a:p>
          <a:pPr rtl="0"/>
          <a:r>
            <a:rPr kumimoji="1" lang="ja-JP" altLang="en-US" sz="1400" b="1" dirty="0">
              <a:solidFill>
                <a:schemeClr val="accent6">
                  <a:lumMod val="75000"/>
                </a:schemeClr>
              </a:solidFill>
            </a:rPr>
            <a:t>概念思考</a:t>
          </a:r>
          <a:endParaRPr kumimoji="1" lang="en-US" altLang="ja-JP" sz="1400" b="1" dirty="0">
            <a:solidFill>
              <a:schemeClr val="accent6">
                <a:lumMod val="75000"/>
              </a:schemeClr>
            </a:solidFill>
          </a:endParaRPr>
        </a:p>
        <a:p>
          <a:pPr rtl="0"/>
          <a:r>
            <a:rPr kumimoji="1" lang="ja-JP" altLang="en-US" sz="1400" b="1" dirty="0">
              <a:solidFill>
                <a:srgbClr val="00B050"/>
              </a:solidFill>
            </a:rPr>
            <a:t>見立て遊び</a:t>
          </a:r>
          <a:endParaRPr kumimoji="1" lang="en-US" altLang="ja-JP" sz="1400" b="1" dirty="0">
            <a:solidFill>
              <a:srgbClr val="00B050"/>
            </a:solidFill>
          </a:endParaRPr>
        </a:p>
        <a:p>
          <a:pPr rtl="0"/>
          <a:r>
            <a:rPr kumimoji="1" lang="ja-JP" altLang="en-US" sz="1400" b="1" dirty="0">
              <a:solidFill>
                <a:srgbClr val="00B050"/>
              </a:solidFill>
            </a:rPr>
            <a:t>創意工夫の遊び</a:t>
          </a:r>
          <a:endParaRPr kumimoji="1" lang="en-US" altLang="ja-JP" sz="1400" b="1" dirty="0">
            <a:solidFill>
              <a:srgbClr val="00B050"/>
            </a:solidFill>
          </a:endParaRPr>
        </a:p>
        <a:p>
          <a:pPr rtl="0"/>
          <a:r>
            <a:rPr kumimoji="1" lang="ja-JP" altLang="en-US" sz="1400" b="1" dirty="0">
              <a:solidFill>
                <a:srgbClr val="00B050"/>
              </a:solidFill>
            </a:rPr>
            <a:t>チャレンジ</a:t>
          </a:r>
          <a:endParaRPr kumimoji="1" lang="en-US" altLang="ja-JP" sz="1400" b="1" dirty="0">
            <a:solidFill>
              <a:srgbClr val="00B050"/>
            </a:solidFill>
          </a:endParaRPr>
        </a:p>
      </dgm:t>
    </dgm:pt>
    <dgm:pt modelId="{E2D6361D-4463-4824-B6BD-CD8509D01394}" type="parTrans" cxnId="{004EA013-7010-44B0-B29B-1565BDB65AFC}">
      <dgm:prSet/>
      <dgm:spPr/>
      <dgm:t>
        <a:bodyPr/>
        <a:lstStyle/>
        <a:p>
          <a:endParaRPr kumimoji="1" lang="ja-JP" altLang="en-US"/>
        </a:p>
      </dgm:t>
    </dgm:pt>
    <dgm:pt modelId="{F7765204-2060-4C20-86F8-1F6A8F6A8839}" type="sibTrans" cxnId="{004EA013-7010-44B0-B29B-1565BDB65AFC}">
      <dgm:prSet/>
      <dgm:spPr/>
      <dgm:t>
        <a:bodyPr/>
        <a:lstStyle/>
        <a:p>
          <a:endParaRPr kumimoji="1" lang="ja-JP" altLang="en-US"/>
        </a:p>
      </dgm:t>
    </dgm:pt>
    <dgm:pt modelId="{2F1753BB-387C-4780-B3FF-87BA66B438F1}">
      <dgm:prSet custT="1"/>
      <dgm:spPr/>
      <dgm:t>
        <a:bodyPr/>
        <a:lstStyle/>
        <a:p>
          <a:pPr rtl="0"/>
          <a:endParaRPr kumimoji="1" lang="ja-JP" altLang="ja-JP" sz="1400" b="0" dirty="0">
            <a:solidFill>
              <a:schemeClr val="tx1"/>
            </a:solidFill>
          </a:endParaRPr>
        </a:p>
      </dgm:t>
    </dgm:pt>
    <dgm:pt modelId="{7F6B8180-BBD6-46FA-8B42-184440E05E7B}" type="parTrans" cxnId="{F999B33F-6F1F-49B3-8E5D-1F7C95292BA7}">
      <dgm:prSet/>
      <dgm:spPr/>
      <dgm:t>
        <a:bodyPr/>
        <a:lstStyle/>
        <a:p>
          <a:endParaRPr kumimoji="1" lang="ja-JP" altLang="en-US"/>
        </a:p>
      </dgm:t>
    </dgm:pt>
    <dgm:pt modelId="{466342C5-3CD6-4A74-9FF7-3E60B79FC807}" type="sibTrans" cxnId="{F999B33F-6F1F-49B3-8E5D-1F7C95292BA7}">
      <dgm:prSet/>
      <dgm:spPr/>
      <dgm:t>
        <a:bodyPr/>
        <a:lstStyle/>
        <a:p>
          <a:endParaRPr kumimoji="1" lang="ja-JP" altLang="en-US"/>
        </a:p>
      </dgm:t>
    </dgm:pt>
    <dgm:pt modelId="{10F306D6-7161-44FE-ABEF-B3E36C584576}">
      <dgm:prSet custT="1"/>
      <dgm:spPr/>
      <dgm:t>
        <a:bodyPr/>
        <a:lstStyle/>
        <a:p>
          <a:pPr rtl="0"/>
          <a:endParaRPr kumimoji="1" lang="en-US" altLang="ja-JP" sz="1400" b="0" dirty="0">
            <a:solidFill>
              <a:schemeClr val="tx1"/>
            </a:solidFill>
          </a:endParaRPr>
        </a:p>
        <a:p>
          <a:pPr rtl="0"/>
          <a:endParaRPr kumimoji="1" lang="ja-JP" altLang="en-US" sz="1400" b="0" dirty="0"/>
        </a:p>
      </dgm:t>
    </dgm:pt>
    <dgm:pt modelId="{3CCF1F5D-AA18-4532-924E-BE69C2D1B7D8}" type="parTrans" cxnId="{7FFE4B80-8E5F-42C5-AA7F-7740347590D2}">
      <dgm:prSet/>
      <dgm:spPr/>
      <dgm:t>
        <a:bodyPr/>
        <a:lstStyle/>
        <a:p>
          <a:endParaRPr kumimoji="1" lang="ja-JP" altLang="en-US"/>
        </a:p>
      </dgm:t>
    </dgm:pt>
    <dgm:pt modelId="{845B76AA-85B5-4AB0-AC6F-D3168590E28E}" type="sibTrans" cxnId="{7FFE4B80-8E5F-42C5-AA7F-7740347590D2}">
      <dgm:prSet/>
      <dgm:spPr/>
      <dgm:t>
        <a:bodyPr/>
        <a:lstStyle/>
        <a:p>
          <a:endParaRPr kumimoji="1" lang="ja-JP" altLang="en-US"/>
        </a:p>
      </dgm:t>
    </dgm:pt>
    <dgm:pt modelId="{5A742F37-D858-4B32-8563-EF7227D67C5C}">
      <dgm:prSet custT="1"/>
      <dgm:spPr/>
      <dgm:t>
        <a:bodyPr/>
        <a:lstStyle/>
        <a:p>
          <a:pPr marL="0" rtl="0"/>
          <a:r>
            <a:rPr kumimoji="1" lang="ja-JP" altLang="en-US" sz="1400" b="1" dirty="0">
              <a:solidFill>
                <a:schemeClr val="accent6">
                  <a:lumMod val="75000"/>
                </a:schemeClr>
              </a:solidFill>
            </a:rPr>
            <a:t>名前を言う</a:t>
          </a:r>
        </a:p>
      </dgm:t>
    </dgm:pt>
    <dgm:pt modelId="{B067AA7E-DFCA-4F1F-BF6E-4637BBEE1C03}" type="parTrans" cxnId="{E3D408A1-AE6B-4C5E-A513-A4471D736B6A}">
      <dgm:prSet/>
      <dgm:spPr/>
      <dgm:t>
        <a:bodyPr/>
        <a:lstStyle/>
        <a:p>
          <a:endParaRPr kumimoji="1" lang="ja-JP" altLang="en-US"/>
        </a:p>
      </dgm:t>
    </dgm:pt>
    <dgm:pt modelId="{E6C036EB-C52D-49BA-9255-F1DA9F6339F0}" type="sibTrans" cxnId="{E3D408A1-AE6B-4C5E-A513-A4471D736B6A}">
      <dgm:prSet/>
      <dgm:spPr/>
      <dgm:t>
        <a:bodyPr/>
        <a:lstStyle/>
        <a:p>
          <a:endParaRPr kumimoji="1" lang="ja-JP" altLang="en-US"/>
        </a:p>
      </dgm:t>
    </dgm:pt>
    <dgm:pt modelId="{AD5C225C-9B11-4362-8561-3F2D616AD349}">
      <dgm:prSet custT="1"/>
      <dgm:spPr/>
      <dgm:t>
        <a:bodyPr/>
        <a:lstStyle/>
        <a:p>
          <a:pPr marL="0" rtl="0"/>
          <a:r>
            <a:rPr kumimoji="1" lang="ja-JP" altLang="en-US" sz="1400" b="1" dirty="0">
              <a:solidFill>
                <a:srgbClr val="00B050"/>
              </a:solidFill>
            </a:rPr>
            <a:t>見立て遊び</a:t>
          </a:r>
          <a:endParaRPr kumimoji="1" lang="en-US" altLang="ja-JP" sz="1400" b="1" dirty="0">
            <a:solidFill>
              <a:srgbClr val="00B050"/>
            </a:solidFill>
          </a:endParaRPr>
        </a:p>
        <a:p>
          <a:pPr marL="0" rtl="0"/>
          <a:r>
            <a:rPr kumimoji="1" lang="ja-JP" altLang="en-US" sz="1400" b="1" dirty="0">
              <a:solidFill>
                <a:srgbClr val="00B050"/>
              </a:solidFill>
            </a:rPr>
            <a:t>他児と遊び</a:t>
          </a:r>
          <a:endParaRPr kumimoji="1" lang="en-US" altLang="ja-JP" sz="1400" b="1" dirty="0">
            <a:solidFill>
              <a:srgbClr val="00B050"/>
            </a:solidFill>
          </a:endParaRPr>
        </a:p>
        <a:p>
          <a:pPr marL="0" rtl="0"/>
          <a:r>
            <a:rPr kumimoji="1" lang="ja-JP" altLang="en-US" sz="1400" b="1" dirty="0">
              <a:solidFill>
                <a:srgbClr val="00B050"/>
              </a:solidFill>
            </a:rPr>
            <a:t>チャレンジ</a:t>
          </a:r>
          <a:endParaRPr kumimoji="1" lang="en-US" altLang="ja-JP" sz="1400" b="1" dirty="0">
            <a:solidFill>
              <a:srgbClr val="00B050"/>
            </a:solidFill>
          </a:endParaRPr>
        </a:p>
        <a:p>
          <a:pPr marL="0" rtl="0"/>
          <a:r>
            <a:rPr kumimoji="1" lang="ja-JP" altLang="en-US" sz="1400" b="1" dirty="0">
              <a:solidFill>
                <a:srgbClr val="00B050"/>
              </a:solidFill>
            </a:rPr>
            <a:t>遊び込む</a:t>
          </a:r>
          <a:endParaRPr kumimoji="1" lang="en-US" altLang="ja-JP" sz="1400" b="1" dirty="0">
            <a:solidFill>
              <a:srgbClr val="00B050"/>
            </a:solidFill>
          </a:endParaRPr>
        </a:p>
        <a:p>
          <a:pPr marL="0" rtl="0"/>
          <a:r>
            <a:rPr kumimoji="1" lang="ja-JP" altLang="en-US" sz="1400" b="1" dirty="0">
              <a:solidFill>
                <a:srgbClr val="00B050"/>
              </a:solidFill>
            </a:rPr>
            <a:t>歌遊び</a:t>
          </a:r>
          <a:endParaRPr kumimoji="1" lang="en-US" altLang="ja-JP" sz="1400" b="1" dirty="0">
            <a:solidFill>
              <a:srgbClr val="00B050"/>
            </a:solidFill>
          </a:endParaRPr>
        </a:p>
        <a:p>
          <a:pPr marL="0" rtl="0"/>
          <a:r>
            <a:rPr kumimoji="1" lang="ja-JP" altLang="ja-JP" sz="1400" b="0" dirty="0">
              <a:solidFill>
                <a:schemeClr val="tx1"/>
              </a:solidFill>
            </a:rPr>
            <a:t>言葉の獲得期</a:t>
          </a:r>
        </a:p>
        <a:p>
          <a:pPr marL="0"/>
          <a:r>
            <a:rPr kumimoji="1" lang="ja-JP" altLang="ja-JP" sz="1400" b="0" dirty="0">
              <a:solidFill>
                <a:schemeClr val="tx1"/>
              </a:solidFill>
            </a:rPr>
            <a:t>（象徴思考）</a:t>
          </a:r>
          <a:endParaRPr kumimoji="1" lang="en-US" altLang="ja-JP" sz="1400" b="0" dirty="0">
            <a:solidFill>
              <a:schemeClr val="tx1"/>
            </a:solidFill>
          </a:endParaRPr>
        </a:p>
      </dgm:t>
    </dgm:pt>
    <dgm:pt modelId="{DFF62DC1-2143-4648-82A3-05BA0DBCF6A9}" type="parTrans" cxnId="{810704FA-0E4C-479F-ADE6-184AA65C8B73}">
      <dgm:prSet/>
      <dgm:spPr/>
      <dgm:t>
        <a:bodyPr/>
        <a:lstStyle/>
        <a:p>
          <a:endParaRPr kumimoji="1" lang="ja-JP" altLang="en-US"/>
        </a:p>
      </dgm:t>
    </dgm:pt>
    <dgm:pt modelId="{357751BF-DC0E-47CA-9FD7-3F35D6AD91DC}" type="sibTrans" cxnId="{810704FA-0E4C-479F-ADE6-184AA65C8B73}">
      <dgm:prSet/>
      <dgm:spPr/>
      <dgm:t>
        <a:bodyPr/>
        <a:lstStyle/>
        <a:p>
          <a:endParaRPr kumimoji="1" lang="ja-JP" altLang="en-US"/>
        </a:p>
      </dgm:t>
    </dgm:pt>
    <dgm:pt modelId="{1422FFA6-F3CE-4795-BDC2-253765D431B8}" type="pres">
      <dgm:prSet presAssocID="{5DD6E8F1-717C-4E8C-9718-D799851C59BA}" presName="Name0" presStyleCnt="0">
        <dgm:presLayoutVars>
          <dgm:chMax val="7"/>
          <dgm:chPref val="5"/>
          <dgm:dir/>
          <dgm:animOne val="branch"/>
          <dgm:animLvl val="lvl"/>
        </dgm:presLayoutVars>
      </dgm:prSet>
      <dgm:spPr/>
      <dgm:t>
        <a:bodyPr/>
        <a:lstStyle/>
        <a:p>
          <a:endParaRPr kumimoji="1" lang="ja-JP" altLang="en-US"/>
        </a:p>
      </dgm:t>
    </dgm:pt>
    <dgm:pt modelId="{C5EF8001-AEE4-4E6C-A33E-B078A59899EC}" type="pres">
      <dgm:prSet presAssocID="{4C47B705-262E-4DF2-8B11-D4AE95AA33E6}" presName="ChildAccent6" presStyleCnt="0"/>
      <dgm:spPr/>
    </dgm:pt>
    <dgm:pt modelId="{E9DC8B02-0FD8-4041-9B59-B993B1C45460}" type="pres">
      <dgm:prSet presAssocID="{4C47B705-262E-4DF2-8B11-D4AE95AA33E6}" presName="ChildAccent" presStyleLbl="alignImgPlace1" presStyleIdx="0" presStyleCnt="6" custScaleX="113315" custScaleY="131420" custLinFactNeighborX="-3214" custLinFactNeighborY="-883"/>
      <dgm:spPr/>
      <dgm:t>
        <a:bodyPr/>
        <a:lstStyle/>
        <a:p>
          <a:endParaRPr kumimoji="1" lang="ja-JP" altLang="en-US"/>
        </a:p>
      </dgm:t>
    </dgm:pt>
    <dgm:pt modelId="{E0C16A53-494E-491D-ABF6-8BB4D9F27FBD}" type="pres">
      <dgm:prSet presAssocID="{4C47B705-262E-4DF2-8B11-D4AE95AA33E6}" presName="Child6" presStyleLbl="revTx" presStyleIdx="0" presStyleCnt="0">
        <dgm:presLayoutVars>
          <dgm:chMax val="0"/>
          <dgm:chPref val="0"/>
          <dgm:bulletEnabled val="1"/>
        </dgm:presLayoutVars>
      </dgm:prSet>
      <dgm:spPr/>
      <dgm:t>
        <a:bodyPr/>
        <a:lstStyle/>
        <a:p>
          <a:endParaRPr kumimoji="1" lang="ja-JP" altLang="en-US"/>
        </a:p>
      </dgm:t>
    </dgm:pt>
    <dgm:pt modelId="{B523FC2D-CF5D-479B-8EA2-C7C5B4E21664}" type="pres">
      <dgm:prSet presAssocID="{4C47B705-262E-4DF2-8B11-D4AE95AA33E6}" presName="Parent6" presStyleLbl="node1" presStyleIdx="0" presStyleCnt="6" custScaleX="110935" custScaleY="73609" custLinFactNeighborX="-420" custLinFactNeighborY="-49791">
        <dgm:presLayoutVars>
          <dgm:chMax val="2"/>
          <dgm:chPref val="1"/>
          <dgm:bulletEnabled val="1"/>
        </dgm:presLayoutVars>
      </dgm:prSet>
      <dgm:spPr/>
      <dgm:t>
        <a:bodyPr/>
        <a:lstStyle/>
        <a:p>
          <a:endParaRPr kumimoji="1" lang="ja-JP" altLang="en-US"/>
        </a:p>
      </dgm:t>
    </dgm:pt>
    <dgm:pt modelId="{A767F4E3-20D3-4134-9D90-7960875DCC3D}" type="pres">
      <dgm:prSet presAssocID="{944A19AE-A486-4E4E-8EC2-2323A5E5ED7B}" presName="ChildAccent5" presStyleCnt="0"/>
      <dgm:spPr/>
    </dgm:pt>
    <dgm:pt modelId="{B11494DF-DFBE-4794-87F5-12CCCD8DF7E2}" type="pres">
      <dgm:prSet presAssocID="{944A19AE-A486-4E4E-8EC2-2323A5E5ED7B}" presName="ChildAccent" presStyleLbl="alignImgPlace1" presStyleIdx="1" presStyleCnt="6" custScaleX="103512" custScaleY="141550" custLinFactNeighborX="3310" custLinFactNeighborY="3337"/>
      <dgm:spPr/>
      <dgm:t>
        <a:bodyPr/>
        <a:lstStyle/>
        <a:p>
          <a:endParaRPr kumimoji="1" lang="ja-JP" altLang="en-US"/>
        </a:p>
      </dgm:t>
    </dgm:pt>
    <dgm:pt modelId="{C6416EF7-734F-40DB-967C-8B0388264B3F}" type="pres">
      <dgm:prSet presAssocID="{944A19AE-A486-4E4E-8EC2-2323A5E5ED7B}" presName="Child5" presStyleLbl="revTx" presStyleIdx="0" presStyleCnt="0">
        <dgm:presLayoutVars>
          <dgm:chMax val="0"/>
          <dgm:chPref val="0"/>
          <dgm:bulletEnabled val="1"/>
        </dgm:presLayoutVars>
      </dgm:prSet>
      <dgm:spPr/>
      <dgm:t>
        <a:bodyPr/>
        <a:lstStyle/>
        <a:p>
          <a:endParaRPr kumimoji="1" lang="ja-JP" altLang="en-US"/>
        </a:p>
      </dgm:t>
    </dgm:pt>
    <dgm:pt modelId="{86B43B77-9470-4972-BA24-280FD00DC1FF}" type="pres">
      <dgm:prSet presAssocID="{944A19AE-A486-4E4E-8EC2-2323A5E5ED7B}" presName="Parent5" presStyleLbl="node1" presStyleIdx="1" presStyleCnt="6" custScaleX="111186" custScaleY="75435" custLinFactNeighborX="-2642" custLinFactNeighborY="-65583">
        <dgm:presLayoutVars>
          <dgm:chMax val="2"/>
          <dgm:chPref val="1"/>
          <dgm:bulletEnabled val="1"/>
        </dgm:presLayoutVars>
      </dgm:prSet>
      <dgm:spPr/>
      <dgm:t>
        <a:bodyPr/>
        <a:lstStyle/>
        <a:p>
          <a:endParaRPr kumimoji="1" lang="ja-JP" altLang="en-US"/>
        </a:p>
      </dgm:t>
    </dgm:pt>
    <dgm:pt modelId="{F782B35B-1E42-4B53-89F8-6115AD7C154E}" type="pres">
      <dgm:prSet presAssocID="{1D1C06B5-F333-4145-AE19-51CB220AB3CB}" presName="ChildAccent4" presStyleCnt="0"/>
      <dgm:spPr/>
    </dgm:pt>
    <dgm:pt modelId="{2C4DFF58-26C6-457D-9F22-424DE1E9FF0E}" type="pres">
      <dgm:prSet presAssocID="{1D1C06B5-F333-4145-AE19-51CB220AB3CB}" presName="ChildAccent" presStyleLbl="alignImgPlace1" presStyleIdx="2" presStyleCnt="6" custAng="0" custScaleX="105309" custScaleY="152891" custLinFactNeighborX="-554" custLinFactNeighborY="317"/>
      <dgm:spPr/>
      <dgm:t>
        <a:bodyPr/>
        <a:lstStyle/>
        <a:p>
          <a:endParaRPr kumimoji="1" lang="ja-JP" altLang="en-US"/>
        </a:p>
      </dgm:t>
    </dgm:pt>
    <dgm:pt modelId="{7D140E8E-74E0-4D5B-A232-7EB53C8668B9}" type="pres">
      <dgm:prSet presAssocID="{1D1C06B5-F333-4145-AE19-51CB220AB3CB}" presName="Child4" presStyleLbl="revTx" presStyleIdx="0" presStyleCnt="0">
        <dgm:presLayoutVars>
          <dgm:chMax val="0"/>
          <dgm:chPref val="0"/>
          <dgm:bulletEnabled val="1"/>
        </dgm:presLayoutVars>
      </dgm:prSet>
      <dgm:spPr/>
      <dgm:t>
        <a:bodyPr/>
        <a:lstStyle/>
        <a:p>
          <a:endParaRPr kumimoji="1" lang="ja-JP" altLang="en-US"/>
        </a:p>
      </dgm:t>
    </dgm:pt>
    <dgm:pt modelId="{A5C637F3-E4DC-4C6A-8DF1-24D2233D1BD7}" type="pres">
      <dgm:prSet presAssocID="{1D1C06B5-F333-4145-AE19-51CB220AB3CB}" presName="Parent4" presStyleLbl="node1" presStyleIdx="2" presStyleCnt="6" custScaleX="109857" custScaleY="93386" custLinFactNeighborX="-5293" custLinFactNeighborY="-78958">
        <dgm:presLayoutVars>
          <dgm:chMax val="2"/>
          <dgm:chPref val="1"/>
          <dgm:bulletEnabled val="1"/>
        </dgm:presLayoutVars>
      </dgm:prSet>
      <dgm:spPr/>
      <dgm:t>
        <a:bodyPr/>
        <a:lstStyle/>
        <a:p>
          <a:endParaRPr kumimoji="1" lang="ja-JP" altLang="en-US"/>
        </a:p>
      </dgm:t>
    </dgm:pt>
    <dgm:pt modelId="{F3498CB5-5AC0-4422-8E6D-54E52A30BBC6}" type="pres">
      <dgm:prSet presAssocID="{D01F714A-A618-43C5-876D-CD8A7F26392C}" presName="ChildAccent3" presStyleCnt="0"/>
      <dgm:spPr/>
    </dgm:pt>
    <dgm:pt modelId="{1EE388B5-E742-466B-B3C8-C0A73DA85A36}" type="pres">
      <dgm:prSet presAssocID="{D01F714A-A618-43C5-876D-CD8A7F26392C}" presName="ChildAccent" presStyleLbl="alignImgPlace1" presStyleIdx="3" presStyleCnt="6" custScaleX="106744" custScaleY="154050" custLinFactNeighborX="-7127" custLinFactNeighborY="5824"/>
      <dgm:spPr/>
      <dgm:t>
        <a:bodyPr/>
        <a:lstStyle/>
        <a:p>
          <a:endParaRPr kumimoji="1" lang="ja-JP" altLang="en-US"/>
        </a:p>
      </dgm:t>
    </dgm:pt>
    <dgm:pt modelId="{632BED16-F9D8-48DB-A4BC-02A7A964AED4}" type="pres">
      <dgm:prSet presAssocID="{D01F714A-A618-43C5-876D-CD8A7F26392C}" presName="Child3" presStyleLbl="revTx" presStyleIdx="0" presStyleCnt="0">
        <dgm:presLayoutVars>
          <dgm:chMax val="0"/>
          <dgm:chPref val="0"/>
          <dgm:bulletEnabled val="1"/>
        </dgm:presLayoutVars>
      </dgm:prSet>
      <dgm:spPr/>
      <dgm:t>
        <a:bodyPr/>
        <a:lstStyle/>
        <a:p>
          <a:endParaRPr kumimoji="1" lang="ja-JP" altLang="en-US"/>
        </a:p>
      </dgm:t>
    </dgm:pt>
    <dgm:pt modelId="{FDEA8036-F4B9-4538-871D-663774992A43}" type="pres">
      <dgm:prSet presAssocID="{D01F714A-A618-43C5-876D-CD8A7F26392C}" presName="Parent3" presStyleLbl="node1" presStyleIdx="3" presStyleCnt="6" custScaleX="104307" custScaleY="103508" custLinFactY="-1023" custLinFactNeighborX="-3004" custLinFactNeighborY="-100000">
        <dgm:presLayoutVars>
          <dgm:chMax val="2"/>
          <dgm:chPref val="1"/>
          <dgm:bulletEnabled val="1"/>
        </dgm:presLayoutVars>
      </dgm:prSet>
      <dgm:spPr/>
      <dgm:t>
        <a:bodyPr/>
        <a:lstStyle/>
        <a:p>
          <a:endParaRPr kumimoji="1" lang="ja-JP" altLang="en-US"/>
        </a:p>
      </dgm:t>
    </dgm:pt>
    <dgm:pt modelId="{B782BAB0-D19A-46BF-9E3A-AF089D9F4676}" type="pres">
      <dgm:prSet presAssocID="{8882A869-437B-4B09-BF00-571DD4F9CA96}" presName="ChildAccent2" presStyleCnt="0"/>
      <dgm:spPr/>
    </dgm:pt>
    <dgm:pt modelId="{7D7E22EE-0303-46E0-AA58-8EC1EC4F8CB4}" type="pres">
      <dgm:prSet presAssocID="{8882A869-437B-4B09-BF00-571DD4F9CA96}" presName="ChildAccent" presStyleLbl="alignImgPlace1" presStyleIdx="4" presStyleCnt="6" custScaleX="98284" custScaleY="161912" custLinFactNeighborX="-624" custLinFactNeighborY="11171"/>
      <dgm:spPr/>
      <dgm:t>
        <a:bodyPr/>
        <a:lstStyle/>
        <a:p>
          <a:endParaRPr kumimoji="1" lang="ja-JP" altLang="en-US"/>
        </a:p>
      </dgm:t>
    </dgm:pt>
    <dgm:pt modelId="{58AF47E0-CB58-4FEE-B684-86161B5B4DAB}" type="pres">
      <dgm:prSet presAssocID="{8882A869-437B-4B09-BF00-571DD4F9CA96}" presName="Child2" presStyleLbl="revTx" presStyleIdx="0" presStyleCnt="0">
        <dgm:presLayoutVars>
          <dgm:chMax val="0"/>
          <dgm:chPref val="0"/>
          <dgm:bulletEnabled val="1"/>
        </dgm:presLayoutVars>
      </dgm:prSet>
      <dgm:spPr/>
      <dgm:t>
        <a:bodyPr/>
        <a:lstStyle/>
        <a:p>
          <a:endParaRPr kumimoji="1" lang="ja-JP" altLang="en-US"/>
        </a:p>
      </dgm:t>
    </dgm:pt>
    <dgm:pt modelId="{BD972B6F-F339-490C-8104-82A2E43E0E90}" type="pres">
      <dgm:prSet presAssocID="{8882A869-437B-4B09-BF00-571DD4F9CA96}" presName="Parent2" presStyleLbl="node1" presStyleIdx="4" presStyleCnt="6" custScaleX="91704" custScaleY="144094" custLinFactY="-20545" custLinFactNeighborX="1899" custLinFactNeighborY="-100000">
        <dgm:presLayoutVars>
          <dgm:chMax val="2"/>
          <dgm:chPref val="1"/>
          <dgm:bulletEnabled val="1"/>
        </dgm:presLayoutVars>
      </dgm:prSet>
      <dgm:spPr/>
      <dgm:t>
        <a:bodyPr/>
        <a:lstStyle/>
        <a:p>
          <a:endParaRPr kumimoji="1" lang="ja-JP" altLang="en-US"/>
        </a:p>
      </dgm:t>
    </dgm:pt>
    <dgm:pt modelId="{36D1E8BF-FFA9-4653-8D89-E172034AE4DD}" type="pres">
      <dgm:prSet presAssocID="{6635C2BA-C10F-4C3F-B080-A82C6C0F5E1E}" presName="ChildAccent1" presStyleCnt="0"/>
      <dgm:spPr/>
    </dgm:pt>
    <dgm:pt modelId="{38EE934E-973C-462B-BFC1-10A1B3C8CEA1}" type="pres">
      <dgm:prSet presAssocID="{6635C2BA-C10F-4C3F-B080-A82C6C0F5E1E}" presName="ChildAccent" presStyleLbl="alignImgPlace1" presStyleIdx="5" presStyleCnt="6" custScaleY="7433" custLinFactNeighborX="-8110" custLinFactNeighborY="-18899"/>
      <dgm:spPr/>
    </dgm:pt>
    <dgm:pt modelId="{B525B8FC-1E65-4067-AB12-CC6127B7D137}" type="pres">
      <dgm:prSet presAssocID="{6635C2BA-C10F-4C3F-B080-A82C6C0F5E1E}" presName="Child1" presStyleLbl="revTx" presStyleIdx="0" presStyleCnt="0">
        <dgm:presLayoutVars>
          <dgm:chMax val="0"/>
          <dgm:chPref val="0"/>
          <dgm:bulletEnabled val="1"/>
        </dgm:presLayoutVars>
      </dgm:prSet>
      <dgm:spPr/>
    </dgm:pt>
    <dgm:pt modelId="{B73FE370-6B39-49DE-AA65-AA2AC094CF55}" type="pres">
      <dgm:prSet presAssocID="{6635C2BA-C10F-4C3F-B080-A82C6C0F5E1E}" presName="Parent1" presStyleLbl="node1" presStyleIdx="5" presStyleCnt="6" custScaleX="111579" custScaleY="743076" custLinFactY="14196" custLinFactNeighborX="971" custLinFactNeighborY="100000">
        <dgm:presLayoutVars>
          <dgm:chMax val="2"/>
          <dgm:chPref val="1"/>
          <dgm:bulletEnabled val="1"/>
        </dgm:presLayoutVars>
      </dgm:prSet>
      <dgm:spPr/>
      <dgm:t>
        <a:bodyPr/>
        <a:lstStyle/>
        <a:p>
          <a:endParaRPr kumimoji="1" lang="ja-JP" altLang="en-US"/>
        </a:p>
      </dgm:t>
    </dgm:pt>
  </dgm:ptLst>
  <dgm:cxnLst>
    <dgm:cxn modelId="{E4A9401C-22AE-48A6-9D86-04F91E16234A}" srcId="{8882A869-437B-4B09-BF00-571DD4F9CA96}" destId="{A408A9EC-49DD-4893-88E9-0200E3931758}" srcOrd="4" destOrd="0" parTransId="{B792A3B0-EEC0-4B52-807B-A73DA03702DE}" sibTransId="{450F5300-974B-4DFF-989B-C88B86076974}"/>
    <dgm:cxn modelId="{707C7CD1-0642-4E0D-8C10-C4C96FF88C40}" srcId="{5DD6E8F1-717C-4E8C-9718-D799851C59BA}" destId="{1D1C06B5-F333-4145-AE19-51CB220AB3CB}" srcOrd="3" destOrd="0" parTransId="{C7DBF071-761A-4152-A8CB-BCA1CC9B3C92}" sibTransId="{018F5482-AA18-455D-A6E9-0EE8738F1FCC}"/>
    <dgm:cxn modelId="{7AB9965A-978B-4B6B-9F35-2BE245B47F15}" srcId="{5DD6E8F1-717C-4E8C-9718-D799851C59BA}" destId="{4C47B705-262E-4DF2-8B11-D4AE95AA33E6}" srcOrd="5" destOrd="0" parTransId="{F6F7796A-BE2B-4742-8C54-DC43B68C7DDB}" sibTransId="{4547E97F-6041-423D-B68B-A9981DE95E0B}"/>
    <dgm:cxn modelId="{6BFF5DB9-3F43-46D6-AA47-161224E39C7F}" type="presOf" srcId="{357E57CC-A33B-4F93-8AB1-3003EE071F3A}" destId="{2C4DFF58-26C6-457D-9F22-424DE1E9FF0E}" srcOrd="0" destOrd="1" presId="urn:microsoft.com/office/officeart/2011/layout/InterconnectedBlockProcess"/>
    <dgm:cxn modelId="{1EF18A20-B97C-4F78-9168-FD07B8922855}" type="presOf" srcId="{C7D14A43-B8E2-4FC4-AF2F-972EEE14B25C}" destId="{E0C16A53-494E-491D-ABF6-8BB4D9F27FBD}" srcOrd="1" destOrd="1" presId="urn:microsoft.com/office/officeart/2011/layout/InterconnectedBlockProcess"/>
    <dgm:cxn modelId="{F7ED7E7F-7B73-495E-850E-E61E57E9090B}" srcId="{8882A869-437B-4B09-BF00-571DD4F9CA96}" destId="{99E4DCCE-747E-46CB-8E74-8F447F983FB4}" srcOrd="3" destOrd="0" parTransId="{446BA3BC-9A81-45B8-8B16-8FAECE7DBBEC}" sibTransId="{D044D816-D71A-487A-97BF-AC18B690E88C}"/>
    <dgm:cxn modelId="{7E222AB9-FA28-49BB-B2CB-AAF34A81D17F}" srcId="{5DD6E8F1-717C-4E8C-9718-D799851C59BA}" destId="{944A19AE-A486-4E4E-8EC2-2323A5E5ED7B}" srcOrd="4" destOrd="0" parTransId="{38DA8C6C-0FDC-47F3-989B-8343203FFD44}" sibTransId="{20B34791-30A3-4D08-ABDE-2C6D249C6E47}"/>
    <dgm:cxn modelId="{AE652180-E480-40D2-ACFC-38014AB5DE60}" type="presOf" srcId="{AD5C225C-9B11-4362-8561-3F2D616AD349}" destId="{2C4DFF58-26C6-457D-9F22-424DE1E9FF0E}" srcOrd="0" destOrd="3" presId="urn:microsoft.com/office/officeart/2011/layout/InterconnectedBlockProcess"/>
    <dgm:cxn modelId="{C62B270B-6557-4082-8BDC-2F8E8214B57F}" type="presOf" srcId="{A180D2AA-3BD2-4493-B1BE-4DCAFB8C5A61}" destId="{632BED16-F9D8-48DB-A4BC-02A7A964AED4}" srcOrd="1" destOrd="3" presId="urn:microsoft.com/office/officeart/2011/layout/InterconnectedBlockProcess"/>
    <dgm:cxn modelId="{E3D408A1-AE6B-4C5E-A513-A4471D736B6A}" srcId="{1D1C06B5-F333-4145-AE19-51CB220AB3CB}" destId="{5A742F37-D858-4B32-8563-EF7227D67C5C}" srcOrd="2" destOrd="0" parTransId="{B067AA7E-DFCA-4F1F-BF6E-4637BBEE1C03}" sibTransId="{E6C036EB-C52D-49BA-9255-F1DA9F6339F0}"/>
    <dgm:cxn modelId="{476A0F59-2C88-482A-9364-BC86C41BA79F}" type="presOf" srcId="{5B7BC34E-3EDC-4BF1-B2C4-F6B0F2150CCF}" destId="{B11494DF-DFBE-4794-87F5-12CCCD8DF7E2}" srcOrd="0" destOrd="0" presId="urn:microsoft.com/office/officeart/2011/layout/InterconnectedBlockProcess"/>
    <dgm:cxn modelId="{342A5B9A-C788-4CD7-90FC-4ED4C474BE03}" type="presOf" srcId="{DA25402B-D956-4541-A902-61B54206609E}" destId="{E0C16A53-494E-491D-ABF6-8BB4D9F27FBD}" srcOrd="1" destOrd="0" presId="urn:microsoft.com/office/officeart/2011/layout/InterconnectedBlockProcess"/>
    <dgm:cxn modelId="{F999B33F-6F1F-49B3-8E5D-1F7C95292BA7}" srcId="{944A19AE-A486-4E4E-8EC2-2323A5E5ED7B}" destId="{2F1753BB-387C-4780-B3FF-87BA66B438F1}" srcOrd="2" destOrd="0" parTransId="{7F6B8180-BBD6-46FA-8B42-184440E05E7B}" sibTransId="{466342C5-3CD6-4A74-9FF7-3E60B79FC807}"/>
    <dgm:cxn modelId="{719A3774-2977-45ED-906E-BD1FB3EC4C26}" srcId="{D01F714A-A618-43C5-876D-CD8A7F26392C}" destId="{CB2F70B7-2FC5-4B5C-ACFF-21939FFE1B2C}" srcOrd="1" destOrd="0" parTransId="{F2C97F10-3E4C-42CE-9926-944F3A6F63F3}" sibTransId="{70DB76BD-3730-47C4-8E94-C4BEE2EDBBD8}"/>
    <dgm:cxn modelId="{76E74B87-9805-4BE9-9A0B-9DD691818385}" srcId="{4C47B705-262E-4DF2-8B11-D4AE95AA33E6}" destId="{C7D14A43-B8E2-4FC4-AF2F-972EEE14B25C}" srcOrd="1" destOrd="0" parTransId="{B5EB51A3-801A-400E-8286-FCC7885DE766}" sibTransId="{30249FDE-90DD-4CB6-A6F7-746FE8BAC1ED}"/>
    <dgm:cxn modelId="{1946E074-D70E-4D63-8381-82677E7F3A73}" srcId="{944A19AE-A486-4E4E-8EC2-2323A5E5ED7B}" destId="{5B7BC34E-3EDC-4BF1-B2C4-F6B0F2150CCF}" srcOrd="0" destOrd="0" parTransId="{F0BC97F3-89CD-4272-9276-57FFB01C16CC}" sibTransId="{1F3B2F40-CAA1-496C-9758-73111562BA06}"/>
    <dgm:cxn modelId="{61551B42-F539-4A58-96A3-8D3465A22DC4}" type="presOf" srcId="{B5CAA791-9332-4EE4-A062-5EF3480D6A03}" destId="{632BED16-F9D8-48DB-A4BC-02A7A964AED4}" srcOrd="1" destOrd="0" presId="urn:microsoft.com/office/officeart/2011/layout/InterconnectedBlockProcess"/>
    <dgm:cxn modelId="{F35D2EA4-D826-4701-973C-0078CB98C48C}" type="presOf" srcId="{99E4DCCE-747E-46CB-8E74-8F447F983FB4}" destId="{58AF47E0-CB58-4FEE-B684-86161B5B4DAB}" srcOrd="1" destOrd="3" presId="urn:microsoft.com/office/officeart/2011/layout/InterconnectedBlockProcess"/>
    <dgm:cxn modelId="{51AA4D80-0513-4FAE-B70D-08E5097F86F0}" srcId="{D01F714A-A618-43C5-876D-CD8A7F26392C}" destId="{A180D2AA-3BD2-4493-B1BE-4DCAFB8C5A61}" srcOrd="3" destOrd="0" parTransId="{8F469525-CE4E-4BE2-88F5-23C811734CE2}" sibTransId="{6C3BAF22-870E-4CFD-B6A9-240DC815DB65}"/>
    <dgm:cxn modelId="{B89521E3-F652-4DFE-8026-066FCB3A50D2}" srcId="{5DD6E8F1-717C-4E8C-9718-D799851C59BA}" destId="{D01F714A-A618-43C5-876D-CD8A7F26392C}" srcOrd="2" destOrd="0" parTransId="{5BA84A77-E7AF-4497-A2AD-A75A919FEC69}" sibTransId="{6913429A-B009-467C-BC4F-07D3C36B4423}"/>
    <dgm:cxn modelId="{3E80E22B-98C0-4DB4-812F-DDACF92E1B0F}" srcId="{1D1C06B5-F333-4145-AE19-51CB220AB3CB}" destId="{85DFD18A-5B71-4EC6-915E-188D0D0B6CDC}" srcOrd="0" destOrd="0" parTransId="{F51061B0-BB9B-4572-9FC6-73349173EA8D}" sibTransId="{738A99A5-79A9-4F18-80F4-AF7A57FEC859}"/>
    <dgm:cxn modelId="{3BC7D7B2-3D58-457C-931C-71BB1713D73C}" type="presOf" srcId="{5DD6E8F1-717C-4E8C-9718-D799851C59BA}" destId="{1422FFA6-F3CE-4795-BDC2-253765D431B8}" srcOrd="0" destOrd="0" presId="urn:microsoft.com/office/officeart/2011/layout/InterconnectedBlockProcess"/>
    <dgm:cxn modelId="{8F2A1533-39E5-4C7F-B412-720B3D258582}" type="presOf" srcId="{1BD02B5D-6EEE-4F54-8995-4A62AE75B447}" destId="{E9DC8B02-0FD8-4041-9B59-B993B1C45460}" srcOrd="0" destOrd="2" presId="urn:microsoft.com/office/officeart/2011/layout/InterconnectedBlockProcess"/>
    <dgm:cxn modelId="{9AC90472-458E-43D7-B006-BA7E067B653B}" type="presOf" srcId="{02D43C69-9FCD-45F6-9877-591CCC90CB35}" destId="{C6416EF7-734F-40DB-967C-8B0388264B3F}" srcOrd="1" destOrd="1" presId="urn:microsoft.com/office/officeart/2011/layout/InterconnectedBlockProcess"/>
    <dgm:cxn modelId="{C52C5733-2B50-4E96-9403-FFAC2AE20C1E}" srcId="{4C47B705-262E-4DF2-8B11-D4AE95AA33E6}" destId="{DA25402B-D956-4541-A902-61B54206609E}" srcOrd="0" destOrd="0" parTransId="{483C2A58-5C78-4D14-90E8-6079C4A889DC}" sibTransId="{8731A9BD-D0D3-4466-AF79-C34D1267AC7F}"/>
    <dgm:cxn modelId="{5DC01914-C81C-4E6D-BB3F-3AFC37F87DD2}" type="presOf" srcId="{10F306D6-7161-44FE-ABEF-B3E36C584576}" destId="{C6416EF7-734F-40DB-967C-8B0388264B3F}" srcOrd="1" destOrd="3" presId="urn:microsoft.com/office/officeart/2011/layout/InterconnectedBlockProcess"/>
    <dgm:cxn modelId="{25F0FFDA-7D40-4424-B4D1-26F0070D3AF7}" type="presOf" srcId="{1BD02B5D-6EEE-4F54-8995-4A62AE75B447}" destId="{E0C16A53-494E-491D-ABF6-8BB4D9F27FBD}" srcOrd="1" destOrd="2" presId="urn:microsoft.com/office/officeart/2011/layout/InterconnectedBlockProcess"/>
    <dgm:cxn modelId="{7D5C5524-8A69-474A-A159-5EB914913820}" type="presOf" srcId="{85DFD18A-5B71-4EC6-915E-188D0D0B6CDC}" destId="{2C4DFF58-26C6-457D-9F22-424DE1E9FF0E}" srcOrd="0" destOrd="0" presId="urn:microsoft.com/office/officeart/2011/layout/InterconnectedBlockProcess"/>
    <dgm:cxn modelId="{004EA013-7010-44B0-B29B-1565BDB65AFC}" srcId="{4C47B705-262E-4DF2-8B11-D4AE95AA33E6}" destId="{1BD02B5D-6EEE-4F54-8995-4A62AE75B447}" srcOrd="2" destOrd="0" parTransId="{E2D6361D-4463-4824-B6BD-CD8509D01394}" sibTransId="{F7765204-2060-4C20-86F8-1F6A8F6A8839}"/>
    <dgm:cxn modelId="{D21D2A76-3E99-4098-A69D-4F98F66EC1E2}" type="presOf" srcId="{357E57CC-A33B-4F93-8AB1-3003EE071F3A}" destId="{7D140E8E-74E0-4D5B-A232-7EB53C8668B9}" srcOrd="1" destOrd="1" presId="urn:microsoft.com/office/officeart/2011/layout/InterconnectedBlockProcess"/>
    <dgm:cxn modelId="{1C7E4C92-07FC-4FF4-BED8-C7790E52A764}" srcId="{8882A869-437B-4B09-BF00-571DD4F9CA96}" destId="{574A4366-3699-4D02-A95E-A6E9A97942F1}" srcOrd="1" destOrd="0" parTransId="{FE876090-37EC-4D04-9194-8548EAAC96FD}" sibTransId="{12BF0B91-3484-4B92-8D24-B3CF94E9B3BD}"/>
    <dgm:cxn modelId="{D58E548D-97E9-49A4-A7DE-80D7D65D3AA5}" type="presOf" srcId="{5B7BC34E-3EDC-4BF1-B2C4-F6B0F2150CCF}" destId="{C6416EF7-734F-40DB-967C-8B0388264B3F}" srcOrd="1" destOrd="0" presId="urn:microsoft.com/office/officeart/2011/layout/InterconnectedBlockProcess"/>
    <dgm:cxn modelId="{B5E57F3B-72B5-4E6F-B73A-B5830B73DAF2}" srcId="{944A19AE-A486-4E4E-8EC2-2323A5E5ED7B}" destId="{02D43C69-9FCD-45F6-9877-591CCC90CB35}" srcOrd="1" destOrd="0" parTransId="{FA359EE8-A443-46B3-B1ED-E15F9C1E2CF9}" sibTransId="{9418F050-9B21-48EA-8898-553071538ED1}"/>
    <dgm:cxn modelId="{98A2B0E9-1FC7-4754-AE98-23C385A216E0}" srcId="{D01F714A-A618-43C5-876D-CD8A7F26392C}" destId="{B5CAA791-9332-4EE4-A062-5EF3480D6A03}" srcOrd="0" destOrd="0" parTransId="{716B51A2-BB87-4033-8075-3A0E26F7F19E}" sibTransId="{75CF1181-6497-4886-BE5C-FDBE03BD88BE}"/>
    <dgm:cxn modelId="{0BC8F6DD-9F59-4A64-A1B0-97FEB5848B35}" type="presOf" srcId="{6635C2BA-C10F-4C3F-B080-A82C6C0F5E1E}" destId="{B73FE370-6B39-49DE-AA65-AA2AC094CF55}" srcOrd="0" destOrd="0" presId="urn:microsoft.com/office/officeart/2011/layout/InterconnectedBlockProcess"/>
    <dgm:cxn modelId="{E9FA7D1F-822E-4F0F-9902-FFE02C5A2E0E}" type="presOf" srcId="{5A94E544-E924-4BCF-886F-A9B9702625A3}" destId="{58AF47E0-CB58-4FEE-B684-86161B5B4DAB}" srcOrd="1" destOrd="0" presId="urn:microsoft.com/office/officeart/2011/layout/InterconnectedBlockProcess"/>
    <dgm:cxn modelId="{D2ADCA66-D138-4041-851B-002E93FE9327}" srcId="{5DD6E8F1-717C-4E8C-9718-D799851C59BA}" destId="{6635C2BA-C10F-4C3F-B080-A82C6C0F5E1E}" srcOrd="0" destOrd="0" parTransId="{48491812-AFE2-4346-ADB7-C466811D9FBA}" sibTransId="{788E7B63-AD42-4EF5-AF56-DC9C4F69EA04}"/>
    <dgm:cxn modelId="{74D2FCAF-A06A-44C6-B043-C0AC99F256D2}" type="presOf" srcId="{61BC9425-792E-4333-BB42-4A0D65D69713}" destId="{1EE388B5-E742-466B-B3C8-C0A73DA85A36}" srcOrd="0" destOrd="2" presId="urn:microsoft.com/office/officeart/2011/layout/InterconnectedBlockProcess"/>
    <dgm:cxn modelId="{A18B7F46-8004-42D2-AF6F-E606AB45C97C}" type="presOf" srcId="{B5CAA791-9332-4EE4-A062-5EF3480D6A03}" destId="{1EE388B5-E742-466B-B3C8-C0A73DA85A36}" srcOrd="0" destOrd="0" presId="urn:microsoft.com/office/officeart/2011/layout/InterconnectedBlockProcess"/>
    <dgm:cxn modelId="{EF522E0A-2052-4967-AB69-C5FF50D606E3}" type="presOf" srcId="{4C47B705-262E-4DF2-8B11-D4AE95AA33E6}" destId="{B523FC2D-CF5D-479B-8EA2-C7C5B4E21664}" srcOrd="0" destOrd="0" presId="urn:microsoft.com/office/officeart/2011/layout/InterconnectedBlockProcess"/>
    <dgm:cxn modelId="{A5B6FCD7-4351-463F-80E3-9811B1E53860}" type="presOf" srcId="{5A742F37-D858-4B32-8563-EF7227D67C5C}" destId="{2C4DFF58-26C6-457D-9F22-424DE1E9FF0E}" srcOrd="0" destOrd="2" presId="urn:microsoft.com/office/officeart/2011/layout/InterconnectedBlockProcess"/>
    <dgm:cxn modelId="{3E11000D-7F11-4E94-A6C9-CA75E2AD638B}" srcId="{8882A869-437B-4B09-BF00-571DD4F9CA96}" destId="{D20781C3-4AD8-4AF1-83D2-D730021E4C70}" srcOrd="2" destOrd="0" parTransId="{3CBF919F-C67A-4DA4-A44A-85D7B3F4ED9C}" sibTransId="{1EEC65C1-44F2-4872-AEF5-399674AE43B8}"/>
    <dgm:cxn modelId="{F13240B6-8D86-48DC-9EC0-18B118640A0C}" type="presOf" srcId="{CB2F70B7-2FC5-4B5C-ACFF-21939FFE1B2C}" destId="{1EE388B5-E742-466B-B3C8-C0A73DA85A36}" srcOrd="0" destOrd="1" presId="urn:microsoft.com/office/officeart/2011/layout/InterconnectedBlockProcess"/>
    <dgm:cxn modelId="{D8B3499A-7D35-4FEA-B2A4-9A76996EAB81}" type="presOf" srcId="{CB2F70B7-2FC5-4B5C-ACFF-21939FFE1B2C}" destId="{632BED16-F9D8-48DB-A4BC-02A7A964AED4}" srcOrd="1" destOrd="1" presId="urn:microsoft.com/office/officeart/2011/layout/InterconnectedBlockProcess"/>
    <dgm:cxn modelId="{17BD32CC-652A-4262-AF52-1540AE2F6DFD}" srcId="{D01F714A-A618-43C5-876D-CD8A7F26392C}" destId="{61BC9425-792E-4333-BB42-4A0D65D69713}" srcOrd="2" destOrd="0" parTransId="{3BF786A2-B32B-41DB-8049-A2AC5B664816}" sibTransId="{86B46CEF-547F-4550-9DF8-B4556CB28A56}"/>
    <dgm:cxn modelId="{8B6C205E-C6A4-41CA-B295-F331BE7E46BB}" type="presOf" srcId="{D20781C3-4AD8-4AF1-83D2-D730021E4C70}" destId="{7D7E22EE-0303-46E0-AA58-8EC1EC4F8CB4}" srcOrd="0" destOrd="2" presId="urn:microsoft.com/office/officeart/2011/layout/InterconnectedBlockProcess"/>
    <dgm:cxn modelId="{0EEC3227-9254-4A16-9753-8E1B23C88E07}" srcId="{8882A869-437B-4B09-BF00-571DD4F9CA96}" destId="{B45A9AC0-528E-4E94-8AE0-442BD22F80E4}" srcOrd="5" destOrd="0" parTransId="{5EC68803-0283-4EC0-A3BF-1A3D635B95B5}" sibTransId="{154D883B-8442-49A8-A2EA-1BA32994ACAF}"/>
    <dgm:cxn modelId="{0B4D86AB-180F-4B15-BA5C-4B731D613693}" type="presOf" srcId="{A408A9EC-49DD-4893-88E9-0200E3931758}" destId="{58AF47E0-CB58-4FEE-B684-86161B5B4DAB}" srcOrd="1" destOrd="4" presId="urn:microsoft.com/office/officeart/2011/layout/InterconnectedBlockProcess"/>
    <dgm:cxn modelId="{35F8794B-57CA-4A9C-A9CD-772121DDBA22}" type="presOf" srcId="{DA25402B-D956-4541-A902-61B54206609E}" destId="{E9DC8B02-0FD8-4041-9B59-B993B1C45460}" srcOrd="0" destOrd="0" presId="urn:microsoft.com/office/officeart/2011/layout/InterconnectedBlockProcess"/>
    <dgm:cxn modelId="{01F1E3B6-43F8-470A-9CB1-B10BEF23BF12}" srcId="{8882A869-437B-4B09-BF00-571DD4F9CA96}" destId="{5A94E544-E924-4BCF-886F-A9B9702625A3}" srcOrd="0" destOrd="0" parTransId="{970947CE-36E8-4271-AFB7-7C9D1697394E}" sibTransId="{A68F15FE-5ED6-45D5-B9EC-F6F378129518}"/>
    <dgm:cxn modelId="{AA082C4D-2D7C-4B86-B067-91860D15A52B}" type="presOf" srcId="{B45A9AC0-528E-4E94-8AE0-442BD22F80E4}" destId="{58AF47E0-CB58-4FEE-B684-86161B5B4DAB}" srcOrd="1" destOrd="5" presId="urn:microsoft.com/office/officeart/2011/layout/InterconnectedBlockProcess"/>
    <dgm:cxn modelId="{ED805FC3-141E-41A7-A407-A28DA9FE8767}" type="presOf" srcId="{D20781C3-4AD8-4AF1-83D2-D730021E4C70}" destId="{58AF47E0-CB58-4FEE-B684-86161B5B4DAB}" srcOrd="1" destOrd="2" presId="urn:microsoft.com/office/officeart/2011/layout/InterconnectedBlockProcess"/>
    <dgm:cxn modelId="{183D0501-6C6C-4489-B3F7-D262FEB790E6}" type="presOf" srcId="{5A94E544-E924-4BCF-886F-A9B9702625A3}" destId="{7D7E22EE-0303-46E0-AA58-8EC1EC4F8CB4}" srcOrd="0" destOrd="0" presId="urn:microsoft.com/office/officeart/2011/layout/InterconnectedBlockProcess"/>
    <dgm:cxn modelId="{C13CE48D-CD79-4A2F-8A7D-75EEEBD21A37}" type="presOf" srcId="{A180D2AA-3BD2-4493-B1BE-4DCAFB8C5A61}" destId="{1EE388B5-E742-466B-B3C8-C0A73DA85A36}" srcOrd="0" destOrd="3" presId="urn:microsoft.com/office/officeart/2011/layout/InterconnectedBlockProcess"/>
    <dgm:cxn modelId="{675822F9-150B-48BA-BD91-57C01AF1F990}" type="presOf" srcId="{D01F714A-A618-43C5-876D-CD8A7F26392C}" destId="{FDEA8036-F4B9-4538-871D-663774992A43}" srcOrd="0" destOrd="0" presId="urn:microsoft.com/office/officeart/2011/layout/InterconnectedBlockProcess"/>
    <dgm:cxn modelId="{6F81F659-BC01-4280-BACC-15605B748234}" type="presOf" srcId="{02D43C69-9FCD-45F6-9877-591CCC90CB35}" destId="{B11494DF-DFBE-4794-87F5-12CCCD8DF7E2}" srcOrd="0" destOrd="1" presId="urn:microsoft.com/office/officeart/2011/layout/InterconnectedBlockProcess"/>
    <dgm:cxn modelId="{D5DB41D4-FDC0-4823-AD59-CBEE09881623}" type="presOf" srcId="{AD5C225C-9B11-4362-8561-3F2D616AD349}" destId="{7D140E8E-74E0-4D5B-A232-7EB53C8668B9}" srcOrd="1" destOrd="3" presId="urn:microsoft.com/office/officeart/2011/layout/InterconnectedBlockProcess"/>
    <dgm:cxn modelId="{A292C842-8F5C-4F8B-8ABD-DFD43688B9A1}" type="presOf" srcId="{99E4DCCE-747E-46CB-8E74-8F447F983FB4}" destId="{7D7E22EE-0303-46E0-AA58-8EC1EC4F8CB4}" srcOrd="0" destOrd="3" presId="urn:microsoft.com/office/officeart/2011/layout/InterconnectedBlockProcess"/>
    <dgm:cxn modelId="{6BB621F9-B42F-452F-8A07-8408EBF91C45}" type="presOf" srcId="{10F306D6-7161-44FE-ABEF-B3E36C584576}" destId="{B11494DF-DFBE-4794-87F5-12CCCD8DF7E2}" srcOrd="0" destOrd="3" presId="urn:microsoft.com/office/officeart/2011/layout/InterconnectedBlockProcess"/>
    <dgm:cxn modelId="{F0FA7375-B2AC-46D7-A056-734C4F86FBC9}" type="presOf" srcId="{574A4366-3699-4D02-A95E-A6E9A97942F1}" destId="{58AF47E0-CB58-4FEE-B684-86161B5B4DAB}" srcOrd="1" destOrd="1" presId="urn:microsoft.com/office/officeart/2011/layout/InterconnectedBlockProcess"/>
    <dgm:cxn modelId="{DF4D6B29-1B5B-48E9-AB2B-FA7D1C7A8D00}" type="presOf" srcId="{A408A9EC-49DD-4893-88E9-0200E3931758}" destId="{7D7E22EE-0303-46E0-AA58-8EC1EC4F8CB4}" srcOrd="0" destOrd="4" presId="urn:microsoft.com/office/officeart/2011/layout/InterconnectedBlockProcess"/>
    <dgm:cxn modelId="{41E9EE81-84B1-4E9F-A6FD-0B94F4F05F97}" srcId="{1D1C06B5-F333-4145-AE19-51CB220AB3CB}" destId="{357E57CC-A33B-4F93-8AB1-3003EE071F3A}" srcOrd="1" destOrd="0" parTransId="{EB130FE6-59AF-4FEC-B978-91C7C4D93F46}" sibTransId="{509E8E4C-988D-497F-B7B4-A5844000B4AE}"/>
    <dgm:cxn modelId="{F3A4F407-87EF-4E5F-9456-BB45C5D658B4}" type="presOf" srcId="{61BC9425-792E-4333-BB42-4A0D65D69713}" destId="{632BED16-F9D8-48DB-A4BC-02A7A964AED4}" srcOrd="1" destOrd="2" presId="urn:microsoft.com/office/officeart/2011/layout/InterconnectedBlockProcess"/>
    <dgm:cxn modelId="{95A04718-C681-4301-9DC0-2EC6CE0717CF}" type="presOf" srcId="{2F1753BB-387C-4780-B3FF-87BA66B438F1}" destId="{B11494DF-DFBE-4794-87F5-12CCCD8DF7E2}" srcOrd="0" destOrd="2" presId="urn:microsoft.com/office/officeart/2011/layout/InterconnectedBlockProcess"/>
    <dgm:cxn modelId="{00A820D2-0C6A-44C9-B3B2-E205C4604772}" type="presOf" srcId="{B45A9AC0-528E-4E94-8AE0-442BD22F80E4}" destId="{7D7E22EE-0303-46E0-AA58-8EC1EC4F8CB4}" srcOrd="0" destOrd="5" presId="urn:microsoft.com/office/officeart/2011/layout/InterconnectedBlockProcess"/>
    <dgm:cxn modelId="{B98A5AB2-CB37-4B68-85E1-248275CD7622}" srcId="{D01F714A-A618-43C5-876D-CD8A7F26392C}" destId="{31CB7F13-0D1F-4CD3-B3DE-44DD54DFBE12}" srcOrd="4" destOrd="0" parTransId="{34A877A8-6D19-4BF0-93C1-A6F87369AABC}" sibTransId="{A2607C8A-0FAD-4F50-A4EC-382172501793}"/>
    <dgm:cxn modelId="{35DD0D20-806D-4ED3-B0A9-198760BE7313}" type="presOf" srcId="{85DFD18A-5B71-4EC6-915E-188D0D0B6CDC}" destId="{7D140E8E-74E0-4D5B-A232-7EB53C8668B9}" srcOrd="1" destOrd="0" presId="urn:microsoft.com/office/officeart/2011/layout/InterconnectedBlockProcess"/>
    <dgm:cxn modelId="{0DA419C3-7CA6-4C6A-BDBC-D6E58A4DF36C}" type="presOf" srcId="{944A19AE-A486-4E4E-8EC2-2323A5E5ED7B}" destId="{86B43B77-9470-4972-BA24-280FD00DC1FF}" srcOrd="0" destOrd="0" presId="urn:microsoft.com/office/officeart/2011/layout/InterconnectedBlockProcess"/>
    <dgm:cxn modelId="{BA6FEC67-DA08-40FF-B5BD-F9AC3FB33DA0}" type="presOf" srcId="{31CB7F13-0D1F-4CD3-B3DE-44DD54DFBE12}" destId="{632BED16-F9D8-48DB-A4BC-02A7A964AED4}" srcOrd="1" destOrd="4" presId="urn:microsoft.com/office/officeart/2011/layout/InterconnectedBlockProcess"/>
    <dgm:cxn modelId="{810704FA-0E4C-479F-ADE6-184AA65C8B73}" srcId="{1D1C06B5-F333-4145-AE19-51CB220AB3CB}" destId="{AD5C225C-9B11-4362-8561-3F2D616AD349}" srcOrd="3" destOrd="0" parTransId="{DFF62DC1-2143-4648-82A3-05BA0DBCF6A9}" sibTransId="{357751BF-DC0E-47CA-9FD7-3F35D6AD91DC}"/>
    <dgm:cxn modelId="{B3AACAC1-8DE9-467B-B792-A01CD929F65A}" type="presOf" srcId="{574A4366-3699-4D02-A95E-A6E9A97942F1}" destId="{7D7E22EE-0303-46E0-AA58-8EC1EC4F8CB4}" srcOrd="0" destOrd="1" presId="urn:microsoft.com/office/officeart/2011/layout/InterconnectedBlockProcess"/>
    <dgm:cxn modelId="{1F87686C-8B8B-471F-A3CE-4C71B5FB48F3}" type="presOf" srcId="{31CB7F13-0D1F-4CD3-B3DE-44DD54DFBE12}" destId="{1EE388B5-E742-466B-B3C8-C0A73DA85A36}" srcOrd="0" destOrd="4" presId="urn:microsoft.com/office/officeart/2011/layout/InterconnectedBlockProcess"/>
    <dgm:cxn modelId="{0161E504-7D4D-4903-BC7A-1A10E4BDF153}" type="presOf" srcId="{2F1753BB-387C-4780-B3FF-87BA66B438F1}" destId="{C6416EF7-734F-40DB-967C-8B0388264B3F}" srcOrd="1" destOrd="2" presId="urn:microsoft.com/office/officeart/2011/layout/InterconnectedBlockProcess"/>
    <dgm:cxn modelId="{F7BCC885-3CA6-40B7-AA94-00CA29DE5731}" type="presOf" srcId="{5A742F37-D858-4B32-8563-EF7227D67C5C}" destId="{7D140E8E-74E0-4D5B-A232-7EB53C8668B9}" srcOrd="1" destOrd="2" presId="urn:microsoft.com/office/officeart/2011/layout/InterconnectedBlockProcess"/>
    <dgm:cxn modelId="{B3556A1B-CE86-4952-9066-204C32D0BA91}" type="presOf" srcId="{8882A869-437B-4B09-BF00-571DD4F9CA96}" destId="{BD972B6F-F339-490C-8104-82A2E43E0E90}" srcOrd="0" destOrd="0" presId="urn:microsoft.com/office/officeart/2011/layout/InterconnectedBlockProcess"/>
    <dgm:cxn modelId="{003611D7-3BAF-42A7-9AD1-078625E84AC2}" srcId="{5DD6E8F1-717C-4E8C-9718-D799851C59BA}" destId="{8882A869-437B-4B09-BF00-571DD4F9CA96}" srcOrd="1" destOrd="0" parTransId="{3413A4C6-6145-457C-ACCB-6307CF57D617}" sibTransId="{54F70F56-D422-4A43-BA66-0A975B255053}"/>
    <dgm:cxn modelId="{FA231943-8B4D-4F07-A546-BF8B75713D3F}" type="presOf" srcId="{C7D14A43-B8E2-4FC4-AF2F-972EEE14B25C}" destId="{E9DC8B02-0FD8-4041-9B59-B993B1C45460}" srcOrd="0" destOrd="1" presId="urn:microsoft.com/office/officeart/2011/layout/InterconnectedBlockProcess"/>
    <dgm:cxn modelId="{7FFE4B80-8E5F-42C5-AA7F-7740347590D2}" srcId="{944A19AE-A486-4E4E-8EC2-2323A5E5ED7B}" destId="{10F306D6-7161-44FE-ABEF-B3E36C584576}" srcOrd="3" destOrd="0" parTransId="{3CCF1F5D-AA18-4532-924E-BE69C2D1B7D8}" sibTransId="{845B76AA-85B5-4AB0-AC6F-D3168590E28E}"/>
    <dgm:cxn modelId="{F2FC183E-221A-4BA2-99E1-AB44CD98DC86}" type="presOf" srcId="{1D1C06B5-F333-4145-AE19-51CB220AB3CB}" destId="{A5C637F3-E4DC-4C6A-8DF1-24D2233D1BD7}" srcOrd="0" destOrd="0" presId="urn:microsoft.com/office/officeart/2011/layout/InterconnectedBlockProcess"/>
    <dgm:cxn modelId="{27A6DFA9-6AEC-4224-B2A6-A473AF1B69E6}" type="presParOf" srcId="{1422FFA6-F3CE-4795-BDC2-253765D431B8}" destId="{C5EF8001-AEE4-4E6C-A33E-B078A59899EC}" srcOrd="0" destOrd="0" presId="urn:microsoft.com/office/officeart/2011/layout/InterconnectedBlockProcess"/>
    <dgm:cxn modelId="{D5D7CFC1-F03F-4BBE-983A-2EB1168A1095}" type="presParOf" srcId="{C5EF8001-AEE4-4E6C-A33E-B078A59899EC}" destId="{E9DC8B02-0FD8-4041-9B59-B993B1C45460}" srcOrd="0" destOrd="0" presId="urn:microsoft.com/office/officeart/2011/layout/InterconnectedBlockProcess"/>
    <dgm:cxn modelId="{F862979D-E07C-4087-901F-4A48ADFCED60}" type="presParOf" srcId="{1422FFA6-F3CE-4795-BDC2-253765D431B8}" destId="{E0C16A53-494E-491D-ABF6-8BB4D9F27FBD}" srcOrd="1" destOrd="0" presId="urn:microsoft.com/office/officeart/2011/layout/InterconnectedBlockProcess"/>
    <dgm:cxn modelId="{13643745-EC0E-48FD-BD05-66CF724ABF9B}" type="presParOf" srcId="{1422FFA6-F3CE-4795-BDC2-253765D431B8}" destId="{B523FC2D-CF5D-479B-8EA2-C7C5B4E21664}" srcOrd="2" destOrd="0" presId="urn:microsoft.com/office/officeart/2011/layout/InterconnectedBlockProcess"/>
    <dgm:cxn modelId="{29FBB539-77C2-4081-92A3-36566B5705A2}" type="presParOf" srcId="{1422FFA6-F3CE-4795-BDC2-253765D431B8}" destId="{A767F4E3-20D3-4134-9D90-7960875DCC3D}" srcOrd="3" destOrd="0" presId="urn:microsoft.com/office/officeart/2011/layout/InterconnectedBlockProcess"/>
    <dgm:cxn modelId="{797C94AE-D700-4D2A-B07F-69B8A7F63BE0}" type="presParOf" srcId="{A767F4E3-20D3-4134-9D90-7960875DCC3D}" destId="{B11494DF-DFBE-4794-87F5-12CCCD8DF7E2}" srcOrd="0" destOrd="0" presId="urn:microsoft.com/office/officeart/2011/layout/InterconnectedBlockProcess"/>
    <dgm:cxn modelId="{8CDEE0A6-872D-4B9F-8CD7-38DC87FF5A3D}" type="presParOf" srcId="{1422FFA6-F3CE-4795-BDC2-253765D431B8}" destId="{C6416EF7-734F-40DB-967C-8B0388264B3F}" srcOrd="4" destOrd="0" presId="urn:microsoft.com/office/officeart/2011/layout/InterconnectedBlockProcess"/>
    <dgm:cxn modelId="{1406AE1E-B712-45E8-BCEC-89A891DB5A0B}" type="presParOf" srcId="{1422FFA6-F3CE-4795-BDC2-253765D431B8}" destId="{86B43B77-9470-4972-BA24-280FD00DC1FF}" srcOrd="5" destOrd="0" presId="urn:microsoft.com/office/officeart/2011/layout/InterconnectedBlockProcess"/>
    <dgm:cxn modelId="{AB718CF3-6666-440C-926C-4856CB90347A}" type="presParOf" srcId="{1422FFA6-F3CE-4795-BDC2-253765D431B8}" destId="{F782B35B-1E42-4B53-89F8-6115AD7C154E}" srcOrd="6" destOrd="0" presId="urn:microsoft.com/office/officeart/2011/layout/InterconnectedBlockProcess"/>
    <dgm:cxn modelId="{656B517B-EF37-43BA-AAF9-53F72D684A3C}" type="presParOf" srcId="{F782B35B-1E42-4B53-89F8-6115AD7C154E}" destId="{2C4DFF58-26C6-457D-9F22-424DE1E9FF0E}" srcOrd="0" destOrd="0" presId="urn:microsoft.com/office/officeart/2011/layout/InterconnectedBlockProcess"/>
    <dgm:cxn modelId="{DCA13037-25B1-4FAC-956D-433981821453}" type="presParOf" srcId="{1422FFA6-F3CE-4795-BDC2-253765D431B8}" destId="{7D140E8E-74E0-4D5B-A232-7EB53C8668B9}" srcOrd="7" destOrd="0" presId="urn:microsoft.com/office/officeart/2011/layout/InterconnectedBlockProcess"/>
    <dgm:cxn modelId="{58A859C0-D8A8-420A-87AA-5764B798325D}" type="presParOf" srcId="{1422FFA6-F3CE-4795-BDC2-253765D431B8}" destId="{A5C637F3-E4DC-4C6A-8DF1-24D2233D1BD7}" srcOrd="8" destOrd="0" presId="urn:microsoft.com/office/officeart/2011/layout/InterconnectedBlockProcess"/>
    <dgm:cxn modelId="{0D4B8DE7-902E-4523-88A3-94938E42D564}" type="presParOf" srcId="{1422FFA6-F3CE-4795-BDC2-253765D431B8}" destId="{F3498CB5-5AC0-4422-8E6D-54E52A30BBC6}" srcOrd="9" destOrd="0" presId="urn:microsoft.com/office/officeart/2011/layout/InterconnectedBlockProcess"/>
    <dgm:cxn modelId="{003CBF67-985E-4D44-A0DA-7EC2ECCDA8A3}" type="presParOf" srcId="{F3498CB5-5AC0-4422-8E6D-54E52A30BBC6}" destId="{1EE388B5-E742-466B-B3C8-C0A73DA85A36}" srcOrd="0" destOrd="0" presId="urn:microsoft.com/office/officeart/2011/layout/InterconnectedBlockProcess"/>
    <dgm:cxn modelId="{1CFF9EDA-2412-4813-9384-F3EAEC8F4BC7}" type="presParOf" srcId="{1422FFA6-F3CE-4795-BDC2-253765D431B8}" destId="{632BED16-F9D8-48DB-A4BC-02A7A964AED4}" srcOrd="10" destOrd="0" presId="urn:microsoft.com/office/officeart/2011/layout/InterconnectedBlockProcess"/>
    <dgm:cxn modelId="{3B1DDA7C-6E0A-434F-950C-548D93A6EF9D}" type="presParOf" srcId="{1422FFA6-F3CE-4795-BDC2-253765D431B8}" destId="{FDEA8036-F4B9-4538-871D-663774992A43}" srcOrd="11" destOrd="0" presId="urn:microsoft.com/office/officeart/2011/layout/InterconnectedBlockProcess"/>
    <dgm:cxn modelId="{D44311B3-B8FD-44FF-B371-45BD31D49DF2}" type="presParOf" srcId="{1422FFA6-F3CE-4795-BDC2-253765D431B8}" destId="{B782BAB0-D19A-46BF-9E3A-AF089D9F4676}" srcOrd="12" destOrd="0" presId="urn:microsoft.com/office/officeart/2011/layout/InterconnectedBlockProcess"/>
    <dgm:cxn modelId="{BDDCFD5D-FD3F-4CB3-AB4A-2E80CDF910DA}" type="presParOf" srcId="{B782BAB0-D19A-46BF-9E3A-AF089D9F4676}" destId="{7D7E22EE-0303-46E0-AA58-8EC1EC4F8CB4}" srcOrd="0" destOrd="0" presId="urn:microsoft.com/office/officeart/2011/layout/InterconnectedBlockProcess"/>
    <dgm:cxn modelId="{672F5342-BAED-4E86-8A9E-F8D1C6AB5B2B}" type="presParOf" srcId="{1422FFA6-F3CE-4795-BDC2-253765D431B8}" destId="{58AF47E0-CB58-4FEE-B684-86161B5B4DAB}" srcOrd="13" destOrd="0" presId="urn:microsoft.com/office/officeart/2011/layout/InterconnectedBlockProcess"/>
    <dgm:cxn modelId="{3614B6F7-E238-42A9-A922-0B45D9B7AA00}" type="presParOf" srcId="{1422FFA6-F3CE-4795-BDC2-253765D431B8}" destId="{BD972B6F-F339-490C-8104-82A2E43E0E90}" srcOrd="14" destOrd="0" presId="urn:microsoft.com/office/officeart/2011/layout/InterconnectedBlockProcess"/>
    <dgm:cxn modelId="{8B48C791-25F3-4851-A4E2-4ECF4FD71E35}" type="presParOf" srcId="{1422FFA6-F3CE-4795-BDC2-253765D431B8}" destId="{36D1E8BF-FFA9-4653-8D89-E172034AE4DD}" srcOrd="15" destOrd="0" presId="urn:microsoft.com/office/officeart/2011/layout/InterconnectedBlockProcess"/>
    <dgm:cxn modelId="{A2F8AA4C-4FFA-4FED-A0BD-EC4C56F28939}" type="presParOf" srcId="{36D1E8BF-FFA9-4653-8D89-E172034AE4DD}" destId="{38EE934E-973C-462B-BFC1-10A1B3C8CEA1}" srcOrd="0" destOrd="0" presId="urn:microsoft.com/office/officeart/2011/layout/InterconnectedBlockProcess"/>
    <dgm:cxn modelId="{C534631F-93C6-4E39-8957-434943C089DE}" type="presParOf" srcId="{1422FFA6-F3CE-4795-BDC2-253765D431B8}" destId="{B525B8FC-1E65-4067-AB12-CC6127B7D137}" srcOrd="16" destOrd="0" presId="urn:microsoft.com/office/officeart/2011/layout/InterconnectedBlockProcess"/>
    <dgm:cxn modelId="{8213AC00-BD96-46BA-9A98-CADB0B110863}" type="presParOf" srcId="{1422FFA6-F3CE-4795-BDC2-253765D431B8}" destId="{B73FE370-6B39-49DE-AA65-AA2AC094CF55}" srcOrd="17"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185F9B-8DDD-4FEF-82D2-8A719B1CFCBE}"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kumimoji="1" lang="ja-JP" altLang="en-US"/>
        </a:p>
      </dgm:t>
    </dgm:pt>
    <dgm:pt modelId="{838E58A9-B758-482B-8ECA-CD38A3B38072}">
      <dgm:prSet custT="1"/>
      <dgm:spPr/>
      <dgm:t>
        <a:bodyPr/>
        <a:lstStyle/>
        <a:p>
          <a:r>
            <a:rPr kumimoji="1" lang="ja-JP" sz="2800" b="0" dirty="0"/>
            <a:t>アドミッションケア</a:t>
          </a:r>
          <a:r>
            <a:rPr kumimoji="1" lang="en-US" sz="2400" dirty="0"/>
            <a:t>(</a:t>
          </a:r>
          <a:r>
            <a:rPr kumimoji="1" lang="ja-JP" sz="2400" dirty="0"/>
            <a:t>入所時の支援）</a:t>
          </a:r>
          <a:endParaRPr lang="ja-JP" sz="2400" dirty="0"/>
        </a:p>
      </dgm:t>
    </dgm:pt>
    <dgm:pt modelId="{83D18E91-BC47-42C7-8E56-057C7541368C}" type="parTrans" cxnId="{87413A94-2296-4508-99FA-ADCD9845919E}">
      <dgm:prSet/>
      <dgm:spPr/>
      <dgm:t>
        <a:bodyPr/>
        <a:lstStyle/>
        <a:p>
          <a:endParaRPr kumimoji="1" lang="ja-JP" altLang="en-US"/>
        </a:p>
      </dgm:t>
    </dgm:pt>
    <dgm:pt modelId="{347D79E6-7E33-4F6E-95E4-F3E6FCA0DD98}" type="sibTrans" cxnId="{87413A94-2296-4508-99FA-ADCD9845919E}">
      <dgm:prSet/>
      <dgm:spPr/>
      <dgm:t>
        <a:bodyPr/>
        <a:lstStyle/>
        <a:p>
          <a:endParaRPr kumimoji="1" lang="ja-JP" altLang="en-US"/>
        </a:p>
      </dgm:t>
    </dgm:pt>
    <dgm:pt modelId="{E7D3DAE6-6D65-484D-A71F-B58384E7535B}">
      <dgm:prSet custT="1"/>
      <dgm:spPr/>
      <dgm:t>
        <a:bodyPr/>
        <a:lstStyle/>
        <a:p>
          <a:r>
            <a:rPr kumimoji="1" lang="ja-JP" altLang="en-US" sz="2800" dirty="0"/>
            <a:t>インケア</a:t>
          </a:r>
          <a:r>
            <a:rPr kumimoji="1" lang="ja-JP" altLang="en-US" sz="2400" dirty="0"/>
            <a:t>（入所中の支援）</a:t>
          </a:r>
          <a:endParaRPr lang="ja-JP" altLang="en-US" sz="2400" dirty="0"/>
        </a:p>
      </dgm:t>
    </dgm:pt>
    <dgm:pt modelId="{74073736-1676-45B7-9960-943A9BD5443E}" type="parTrans" cxnId="{8FDD87C0-E0A5-409A-9612-5278F9D2D9F8}">
      <dgm:prSet/>
      <dgm:spPr/>
      <dgm:t>
        <a:bodyPr/>
        <a:lstStyle/>
        <a:p>
          <a:endParaRPr kumimoji="1" lang="ja-JP" altLang="en-US"/>
        </a:p>
      </dgm:t>
    </dgm:pt>
    <dgm:pt modelId="{4BE90F7C-4660-4587-B20C-9732E8510C89}" type="sibTrans" cxnId="{8FDD87C0-E0A5-409A-9612-5278F9D2D9F8}">
      <dgm:prSet/>
      <dgm:spPr/>
      <dgm:t>
        <a:bodyPr/>
        <a:lstStyle/>
        <a:p>
          <a:endParaRPr kumimoji="1" lang="ja-JP" altLang="en-US"/>
        </a:p>
      </dgm:t>
    </dgm:pt>
    <dgm:pt modelId="{E8A7A070-5745-4779-9989-4BDB98FFB193}">
      <dgm:prSet custT="1"/>
      <dgm:spPr/>
      <dgm:t>
        <a:bodyPr/>
        <a:lstStyle/>
        <a:p>
          <a:r>
            <a:rPr kumimoji="1" lang="ja-JP" altLang="en-US" sz="2800" dirty="0"/>
            <a:t>リービングケア </a:t>
          </a:r>
          <a:r>
            <a:rPr kumimoji="1" lang="ja-JP" altLang="en-US" sz="2400" dirty="0"/>
            <a:t>（退所に向けた支援）</a:t>
          </a:r>
          <a:endParaRPr lang="ja-JP" altLang="en-US" sz="2400" dirty="0"/>
        </a:p>
      </dgm:t>
    </dgm:pt>
    <dgm:pt modelId="{339BEFAE-3B34-464F-B6E8-3DE9022013A9}" type="parTrans" cxnId="{0CF03540-10A1-411D-A82B-D951D0A7C6B2}">
      <dgm:prSet/>
      <dgm:spPr/>
      <dgm:t>
        <a:bodyPr/>
        <a:lstStyle/>
        <a:p>
          <a:endParaRPr kumimoji="1" lang="ja-JP" altLang="en-US"/>
        </a:p>
      </dgm:t>
    </dgm:pt>
    <dgm:pt modelId="{317FB963-9CCE-4C4D-BFF4-B3A4768B0EF9}" type="sibTrans" cxnId="{0CF03540-10A1-411D-A82B-D951D0A7C6B2}">
      <dgm:prSet/>
      <dgm:spPr/>
      <dgm:t>
        <a:bodyPr/>
        <a:lstStyle/>
        <a:p>
          <a:endParaRPr kumimoji="1" lang="ja-JP" altLang="en-US"/>
        </a:p>
      </dgm:t>
    </dgm:pt>
    <dgm:pt modelId="{B33D993E-8026-42E0-BAA4-7B2D22CA936C}">
      <dgm:prSet custT="1"/>
      <dgm:spPr/>
      <dgm:t>
        <a:bodyPr/>
        <a:lstStyle/>
        <a:p>
          <a:r>
            <a:rPr kumimoji="1" lang="ja-JP" altLang="en-US" sz="2800" dirty="0"/>
            <a:t>アフターケア</a:t>
          </a:r>
          <a:r>
            <a:rPr kumimoji="1" lang="ja-JP" altLang="en-US" sz="2400" dirty="0"/>
            <a:t>（退所後の支援）</a:t>
          </a:r>
          <a:endParaRPr lang="ja-JP" altLang="en-US" sz="2700" dirty="0"/>
        </a:p>
      </dgm:t>
    </dgm:pt>
    <dgm:pt modelId="{8AEA9812-8D99-44E5-9417-CA8F242775FA}" type="parTrans" cxnId="{90C07B09-E337-4690-82AB-B83DC1DC0922}">
      <dgm:prSet/>
      <dgm:spPr/>
      <dgm:t>
        <a:bodyPr/>
        <a:lstStyle/>
        <a:p>
          <a:endParaRPr kumimoji="1" lang="ja-JP" altLang="en-US"/>
        </a:p>
      </dgm:t>
    </dgm:pt>
    <dgm:pt modelId="{7AAF66D7-9F7D-44D4-8929-3C9A74793E10}" type="sibTrans" cxnId="{90C07B09-E337-4690-82AB-B83DC1DC0922}">
      <dgm:prSet/>
      <dgm:spPr/>
      <dgm:t>
        <a:bodyPr/>
        <a:lstStyle/>
        <a:p>
          <a:endParaRPr kumimoji="1" lang="ja-JP" altLang="en-US"/>
        </a:p>
      </dgm:t>
    </dgm:pt>
    <dgm:pt modelId="{230BA719-D48E-443F-98CA-58B6B6CC263E}" type="pres">
      <dgm:prSet presAssocID="{81185F9B-8DDD-4FEF-82D2-8A719B1CFCBE}" presName="CompostProcess" presStyleCnt="0">
        <dgm:presLayoutVars>
          <dgm:dir/>
          <dgm:resizeHandles val="exact"/>
        </dgm:presLayoutVars>
      </dgm:prSet>
      <dgm:spPr/>
      <dgm:t>
        <a:bodyPr/>
        <a:lstStyle/>
        <a:p>
          <a:endParaRPr kumimoji="1" lang="ja-JP" altLang="en-US"/>
        </a:p>
      </dgm:t>
    </dgm:pt>
    <dgm:pt modelId="{CE94AA23-DB28-4E8E-ACA3-18C2D6E3D66C}" type="pres">
      <dgm:prSet presAssocID="{81185F9B-8DDD-4FEF-82D2-8A719B1CFCBE}" presName="arrow" presStyleLbl="bgShp" presStyleIdx="0" presStyleCnt="1"/>
      <dgm:spPr/>
    </dgm:pt>
    <dgm:pt modelId="{9D4C4477-F804-41A3-899D-769B89F17F8C}" type="pres">
      <dgm:prSet presAssocID="{81185F9B-8DDD-4FEF-82D2-8A719B1CFCBE}" presName="linearProcess" presStyleCnt="0"/>
      <dgm:spPr/>
    </dgm:pt>
    <dgm:pt modelId="{5A5F3E9E-3BAD-4D9B-8EB6-738707582341}" type="pres">
      <dgm:prSet presAssocID="{838E58A9-B758-482B-8ECA-CD38A3B38072}" presName="textNode" presStyleLbl="node1" presStyleIdx="0" presStyleCnt="4">
        <dgm:presLayoutVars>
          <dgm:bulletEnabled val="1"/>
        </dgm:presLayoutVars>
      </dgm:prSet>
      <dgm:spPr/>
      <dgm:t>
        <a:bodyPr/>
        <a:lstStyle/>
        <a:p>
          <a:endParaRPr kumimoji="1" lang="ja-JP" altLang="en-US"/>
        </a:p>
      </dgm:t>
    </dgm:pt>
    <dgm:pt modelId="{AAB15F51-9CD2-4459-ABB6-85D79639F907}" type="pres">
      <dgm:prSet presAssocID="{347D79E6-7E33-4F6E-95E4-F3E6FCA0DD98}" presName="sibTrans" presStyleCnt="0"/>
      <dgm:spPr/>
    </dgm:pt>
    <dgm:pt modelId="{C92BAC58-3CCD-48D2-8614-150576346E7F}" type="pres">
      <dgm:prSet presAssocID="{E7D3DAE6-6D65-484D-A71F-B58384E7535B}" presName="textNode" presStyleLbl="node1" presStyleIdx="1" presStyleCnt="4">
        <dgm:presLayoutVars>
          <dgm:bulletEnabled val="1"/>
        </dgm:presLayoutVars>
      </dgm:prSet>
      <dgm:spPr/>
      <dgm:t>
        <a:bodyPr/>
        <a:lstStyle/>
        <a:p>
          <a:endParaRPr kumimoji="1" lang="ja-JP" altLang="en-US"/>
        </a:p>
      </dgm:t>
    </dgm:pt>
    <dgm:pt modelId="{EA26ED34-8474-45A2-9AA9-83FE39F15B11}" type="pres">
      <dgm:prSet presAssocID="{4BE90F7C-4660-4587-B20C-9732E8510C89}" presName="sibTrans" presStyleCnt="0"/>
      <dgm:spPr/>
    </dgm:pt>
    <dgm:pt modelId="{35B2F247-06C5-4936-BFC4-4BDA6433908F}" type="pres">
      <dgm:prSet presAssocID="{E8A7A070-5745-4779-9989-4BDB98FFB193}" presName="textNode" presStyleLbl="node1" presStyleIdx="2" presStyleCnt="4">
        <dgm:presLayoutVars>
          <dgm:bulletEnabled val="1"/>
        </dgm:presLayoutVars>
      </dgm:prSet>
      <dgm:spPr/>
      <dgm:t>
        <a:bodyPr/>
        <a:lstStyle/>
        <a:p>
          <a:endParaRPr kumimoji="1" lang="ja-JP" altLang="en-US"/>
        </a:p>
      </dgm:t>
    </dgm:pt>
    <dgm:pt modelId="{74C02A3C-7395-43F1-8358-E99431F13CAE}" type="pres">
      <dgm:prSet presAssocID="{317FB963-9CCE-4C4D-BFF4-B3A4768B0EF9}" presName="sibTrans" presStyleCnt="0"/>
      <dgm:spPr/>
    </dgm:pt>
    <dgm:pt modelId="{AA24D512-35BC-4AAE-BDEC-130095CE3274}" type="pres">
      <dgm:prSet presAssocID="{B33D993E-8026-42E0-BAA4-7B2D22CA936C}" presName="textNode" presStyleLbl="node1" presStyleIdx="3" presStyleCnt="4">
        <dgm:presLayoutVars>
          <dgm:bulletEnabled val="1"/>
        </dgm:presLayoutVars>
      </dgm:prSet>
      <dgm:spPr/>
      <dgm:t>
        <a:bodyPr/>
        <a:lstStyle/>
        <a:p>
          <a:endParaRPr kumimoji="1" lang="ja-JP" altLang="en-US"/>
        </a:p>
      </dgm:t>
    </dgm:pt>
  </dgm:ptLst>
  <dgm:cxnLst>
    <dgm:cxn modelId="{5346C32B-D04A-4942-97D1-BA038ACC0991}" type="presOf" srcId="{E7D3DAE6-6D65-484D-A71F-B58384E7535B}" destId="{C92BAC58-3CCD-48D2-8614-150576346E7F}" srcOrd="0" destOrd="0" presId="urn:microsoft.com/office/officeart/2005/8/layout/hProcess9"/>
    <dgm:cxn modelId="{0CF03540-10A1-411D-A82B-D951D0A7C6B2}" srcId="{81185F9B-8DDD-4FEF-82D2-8A719B1CFCBE}" destId="{E8A7A070-5745-4779-9989-4BDB98FFB193}" srcOrd="2" destOrd="0" parTransId="{339BEFAE-3B34-464F-B6E8-3DE9022013A9}" sibTransId="{317FB963-9CCE-4C4D-BFF4-B3A4768B0EF9}"/>
    <dgm:cxn modelId="{8FDD87C0-E0A5-409A-9612-5278F9D2D9F8}" srcId="{81185F9B-8DDD-4FEF-82D2-8A719B1CFCBE}" destId="{E7D3DAE6-6D65-484D-A71F-B58384E7535B}" srcOrd="1" destOrd="0" parTransId="{74073736-1676-45B7-9960-943A9BD5443E}" sibTransId="{4BE90F7C-4660-4587-B20C-9732E8510C89}"/>
    <dgm:cxn modelId="{E43EB18A-1117-4912-B879-9BC7F81280EE}" type="presOf" srcId="{838E58A9-B758-482B-8ECA-CD38A3B38072}" destId="{5A5F3E9E-3BAD-4D9B-8EB6-738707582341}" srcOrd="0" destOrd="0" presId="urn:microsoft.com/office/officeart/2005/8/layout/hProcess9"/>
    <dgm:cxn modelId="{90C07B09-E337-4690-82AB-B83DC1DC0922}" srcId="{81185F9B-8DDD-4FEF-82D2-8A719B1CFCBE}" destId="{B33D993E-8026-42E0-BAA4-7B2D22CA936C}" srcOrd="3" destOrd="0" parTransId="{8AEA9812-8D99-44E5-9417-CA8F242775FA}" sibTransId="{7AAF66D7-9F7D-44D4-8929-3C9A74793E10}"/>
    <dgm:cxn modelId="{71AFEFC0-FA92-47CD-B277-FE3FB564598F}" type="presOf" srcId="{E8A7A070-5745-4779-9989-4BDB98FFB193}" destId="{35B2F247-06C5-4936-BFC4-4BDA6433908F}" srcOrd="0" destOrd="0" presId="urn:microsoft.com/office/officeart/2005/8/layout/hProcess9"/>
    <dgm:cxn modelId="{87413A94-2296-4508-99FA-ADCD9845919E}" srcId="{81185F9B-8DDD-4FEF-82D2-8A719B1CFCBE}" destId="{838E58A9-B758-482B-8ECA-CD38A3B38072}" srcOrd="0" destOrd="0" parTransId="{83D18E91-BC47-42C7-8E56-057C7541368C}" sibTransId="{347D79E6-7E33-4F6E-95E4-F3E6FCA0DD98}"/>
    <dgm:cxn modelId="{3485687F-A1B8-4A08-8653-C39489E8D98D}" type="presOf" srcId="{B33D993E-8026-42E0-BAA4-7B2D22CA936C}" destId="{AA24D512-35BC-4AAE-BDEC-130095CE3274}" srcOrd="0" destOrd="0" presId="urn:microsoft.com/office/officeart/2005/8/layout/hProcess9"/>
    <dgm:cxn modelId="{1CB47072-8853-487E-9EC1-FAE2906B4B30}" type="presOf" srcId="{81185F9B-8DDD-4FEF-82D2-8A719B1CFCBE}" destId="{230BA719-D48E-443F-98CA-58B6B6CC263E}" srcOrd="0" destOrd="0" presId="urn:microsoft.com/office/officeart/2005/8/layout/hProcess9"/>
    <dgm:cxn modelId="{FAE3F3A6-94B5-4A60-A8A6-2794E37063C8}" type="presParOf" srcId="{230BA719-D48E-443F-98CA-58B6B6CC263E}" destId="{CE94AA23-DB28-4E8E-ACA3-18C2D6E3D66C}" srcOrd="0" destOrd="0" presId="urn:microsoft.com/office/officeart/2005/8/layout/hProcess9"/>
    <dgm:cxn modelId="{1E3F3FA4-29CD-4F38-84C3-8A44E5E4CC28}" type="presParOf" srcId="{230BA719-D48E-443F-98CA-58B6B6CC263E}" destId="{9D4C4477-F804-41A3-899D-769B89F17F8C}" srcOrd="1" destOrd="0" presId="urn:microsoft.com/office/officeart/2005/8/layout/hProcess9"/>
    <dgm:cxn modelId="{56EFEF96-99DC-4B54-9E86-87C391F62C4C}" type="presParOf" srcId="{9D4C4477-F804-41A3-899D-769B89F17F8C}" destId="{5A5F3E9E-3BAD-4D9B-8EB6-738707582341}" srcOrd="0" destOrd="0" presId="urn:microsoft.com/office/officeart/2005/8/layout/hProcess9"/>
    <dgm:cxn modelId="{4934C922-1506-434C-A775-D9491AA737C9}" type="presParOf" srcId="{9D4C4477-F804-41A3-899D-769B89F17F8C}" destId="{AAB15F51-9CD2-4459-ABB6-85D79639F907}" srcOrd="1" destOrd="0" presId="urn:microsoft.com/office/officeart/2005/8/layout/hProcess9"/>
    <dgm:cxn modelId="{043B6858-6EA3-4866-9396-DBBF587B0E8B}" type="presParOf" srcId="{9D4C4477-F804-41A3-899D-769B89F17F8C}" destId="{C92BAC58-3CCD-48D2-8614-150576346E7F}" srcOrd="2" destOrd="0" presId="urn:microsoft.com/office/officeart/2005/8/layout/hProcess9"/>
    <dgm:cxn modelId="{0CB2BF47-9FA5-4329-87AD-419AABD64D8F}" type="presParOf" srcId="{9D4C4477-F804-41A3-899D-769B89F17F8C}" destId="{EA26ED34-8474-45A2-9AA9-83FE39F15B11}" srcOrd="3" destOrd="0" presId="urn:microsoft.com/office/officeart/2005/8/layout/hProcess9"/>
    <dgm:cxn modelId="{37C08366-F060-4E85-A31B-6DE1C68D01D9}" type="presParOf" srcId="{9D4C4477-F804-41A3-899D-769B89F17F8C}" destId="{35B2F247-06C5-4936-BFC4-4BDA6433908F}" srcOrd="4" destOrd="0" presId="urn:microsoft.com/office/officeart/2005/8/layout/hProcess9"/>
    <dgm:cxn modelId="{8B73C138-AC64-470C-81E9-ECA9D630ACB5}" type="presParOf" srcId="{9D4C4477-F804-41A3-899D-769B89F17F8C}" destId="{74C02A3C-7395-43F1-8358-E99431F13CAE}" srcOrd="5" destOrd="0" presId="urn:microsoft.com/office/officeart/2005/8/layout/hProcess9"/>
    <dgm:cxn modelId="{3C87D70A-F0B4-4B4B-8E67-1B718324E802}" type="presParOf" srcId="{9D4C4477-F804-41A3-899D-769B89F17F8C}" destId="{AA24D512-35BC-4AAE-BDEC-130095CE327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DE14FD-2EF8-4A3A-B4E0-A354EFBA195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1FE2564A-7975-4CF1-AB45-0800E0116E2F}">
      <dgm:prSet/>
      <dgm:spPr/>
      <dgm:t>
        <a:bodyPr/>
        <a:lstStyle/>
        <a:p>
          <a:pPr algn="l"/>
          <a:r>
            <a:rPr kumimoji="1" lang="ja-JP" dirty="0"/>
            <a:t>〇子ども</a:t>
          </a:r>
          <a:r>
            <a:rPr kumimoji="1" lang="ja-JP" altLang="en-US" dirty="0"/>
            <a:t>にまつわること</a:t>
          </a:r>
          <a:r>
            <a:rPr kumimoji="1" lang="ja-JP" dirty="0"/>
            <a:t>、成長の記録、自分が感じたことをどのように記録に残すのか</a:t>
          </a:r>
          <a:endParaRPr lang="ja-JP" dirty="0"/>
        </a:p>
      </dgm:t>
    </dgm:pt>
    <dgm:pt modelId="{F40B8A73-1412-4830-A566-3D479B40207F}" type="parTrans" cxnId="{03483208-E9AC-4829-8954-DB06170E938B}">
      <dgm:prSet/>
      <dgm:spPr/>
      <dgm:t>
        <a:bodyPr/>
        <a:lstStyle/>
        <a:p>
          <a:endParaRPr kumimoji="1" lang="ja-JP" altLang="en-US"/>
        </a:p>
      </dgm:t>
    </dgm:pt>
    <dgm:pt modelId="{C649F4B2-8E77-496D-B0C0-36C065E9A1AF}" type="sibTrans" cxnId="{03483208-E9AC-4829-8954-DB06170E938B}">
      <dgm:prSet/>
      <dgm:spPr/>
      <dgm:t>
        <a:bodyPr/>
        <a:lstStyle/>
        <a:p>
          <a:endParaRPr kumimoji="1" lang="ja-JP" altLang="en-US"/>
        </a:p>
      </dgm:t>
    </dgm:pt>
    <dgm:pt modelId="{2B743E06-4F3A-4003-AD0C-EFA250E20D8D}">
      <dgm:prSet/>
      <dgm:spPr/>
      <dgm:t>
        <a:bodyPr/>
        <a:lstStyle/>
        <a:p>
          <a:pPr algn="ctr">
            <a:buNone/>
          </a:pPr>
          <a:r>
            <a:rPr kumimoji="1" lang="ja-JP" altLang="en-US" dirty="0"/>
            <a:t>主観的記録　≒　客観的記録</a:t>
          </a:r>
        </a:p>
      </dgm:t>
    </dgm:pt>
    <dgm:pt modelId="{3AF69F53-97E7-438E-AAA7-DB084AC5AA74}" type="parTrans" cxnId="{740FB7F5-D695-468A-AF40-BC4701E9459C}">
      <dgm:prSet/>
      <dgm:spPr/>
    </dgm:pt>
    <dgm:pt modelId="{06FF9767-E692-47A6-B442-530D7834032E}" type="sibTrans" cxnId="{740FB7F5-D695-468A-AF40-BC4701E9459C}">
      <dgm:prSet/>
      <dgm:spPr/>
    </dgm:pt>
    <dgm:pt modelId="{7E3E5455-F803-4CA4-A66E-042C75E71B83}" type="pres">
      <dgm:prSet presAssocID="{0BDE14FD-2EF8-4A3A-B4E0-A354EFBA195C}" presName="Name0" presStyleCnt="0">
        <dgm:presLayoutVars>
          <dgm:dir/>
          <dgm:animLvl val="lvl"/>
          <dgm:resizeHandles val="exact"/>
        </dgm:presLayoutVars>
      </dgm:prSet>
      <dgm:spPr/>
      <dgm:t>
        <a:bodyPr/>
        <a:lstStyle/>
        <a:p>
          <a:endParaRPr kumimoji="1" lang="ja-JP" altLang="en-US"/>
        </a:p>
      </dgm:t>
    </dgm:pt>
    <dgm:pt modelId="{A820A804-CD6F-430C-9B9E-E253C993A431}" type="pres">
      <dgm:prSet presAssocID="{1FE2564A-7975-4CF1-AB45-0800E0116E2F}" presName="composite" presStyleCnt="0"/>
      <dgm:spPr/>
    </dgm:pt>
    <dgm:pt modelId="{96B67406-FE4C-4C71-B7D0-F76814CFD2FD}" type="pres">
      <dgm:prSet presAssocID="{1FE2564A-7975-4CF1-AB45-0800E0116E2F}" presName="parTx" presStyleLbl="alignNode1" presStyleIdx="0" presStyleCnt="1" custScaleY="98624">
        <dgm:presLayoutVars>
          <dgm:chMax val="0"/>
          <dgm:chPref val="0"/>
          <dgm:bulletEnabled val="1"/>
        </dgm:presLayoutVars>
      </dgm:prSet>
      <dgm:spPr/>
      <dgm:t>
        <a:bodyPr/>
        <a:lstStyle/>
        <a:p>
          <a:endParaRPr kumimoji="1" lang="ja-JP" altLang="en-US"/>
        </a:p>
      </dgm:t>
    </dgm:pt>
    <dgm:pt modelId="{9A79EF5F-F639-442E-AD0F-11F17A0552CC}" type="pres">
      <dgm:prSet presAssocID="{1FE2564A-7975-4CF1-AB45-0800E0116E2F}" presName="desTx" presStyleLbl="alignAccFollowNode1" presStyleIdx="0" presStyleCnt="1">
        <dgm:presLayoutVars>
          <dgm:bulletEnabled val="1"/>
        </dgm:presLayoutVars>
      </dgm:prSet>
      <dgm:spPr/>
      <dgm:t>
        <a:bodyPr/>
        <a:lstStyle/>
        <a:p>
          <a:endParaRPr kumimoji="1" lang="ja-JP" altLang="en-US"/>
        </a:p>
      </dgm:t>
    </dgm:pt>
  </dgm:ptLst>
  <dgm:cxnLst>
    <dgm:cxn modelId="{03392DCA-66E2-49CB-B9C7-793979B7BFB4}" type="presOf" srcId="{2B743E06-4F3A-4003-AD0C-EFA250E20D8D}" destId="{9A79EF5F-F639-442E-AD0F-11F17A0552CC}" srcOrd="0" destOrd="0" presId="urn:microsoft.com/office/officeart/2005/8/layout/hList1"/>
    <dgm:cxn modelId="{740FB7F5-D695-468A-AF40-BC4701E9459C}" srcId="{1FE2564A-7975-4CF1-AB45-0800E0116E2F}" destId="{2B743E06-4F3A-4003-AD0C-EFA250E20D8D}" srcOrd="0" destOrd="0" parTransId="{3AF69F53-97E7-438E-AAA7-DB084AC5AA74}" sibTransId="{06FF9767-E692-47A6-B442-530D7834032E}"/>
    <dgm:cxn modelId="{236CC6B9-0811-4902-B7E3-32E4A757A957}" type="presOf" srcId="{1FE2564A-7975-4CF1-AB45-0800E0116E2F}" destId="{96B67406-FE4C-4C71-B7D0-F76814CFD2FD}" srcOrd="0" destOrd="0" presId="urn:microsoft.com/office/officeart/2005/8/layout/hList1"/>
    <dgm:cxn modelId="{03483208-E9AC-4829-8954-DB06170E938B}" srcId="{0BDE14FD-2EF8-4A3A-B4E0-A354EFBA195C}" destId="{1FE2564A-7975-4CF1-AB45-0800E0116E2F}" srcOrd="0" destOrd="0" parTransId="{F40B8A73-1412-4830-A566-3D479B40207F}" sibTransId="{C649F4B2-8E77-496D-B0C0-36C065E9A1AF}"/>
    <dgm:cxn modelId="{5FC8BB47-2BD5-4161-9381-25EA2E0FF089}" type="presOf" srcId="{0BDE14FD-2EF8-4A3A-B4E0-A354EFBA195C}" destId="{7E3E5455-F803-4CA4-A66E-042C75E71B83}" srcOrd="0" destOrd="0" presId="urn:microsoft.com/office/officeart/2005/8/layout/hList1"/>
    <dgm:cxn modelId="{EBDC34E1-5589-4A8C-9558-3C25CBC69368}" type="presParOf" srcId="{7E3E5455-F803-4CA4-A66E-042C75E71B83}" destId="{A820A804-CD6F-430C-9B9E-E253C993A431}" srcOrd="0" destOrd="0" presId="urn:microsoft.com/office/officeart/2005/8/layout/hList1"/>
    <dgm:cxn modelId="{E380A977-103E-4620-8ABA-F4F106F219C2}" type="presParOf" srcId="{A820A804-CD6F-430C-9B9E-E253C993A431}" destId="{96B67406-FE4C-4C71-B7D0-F76814CFD2FD}" srcOrd="0" destOrd="0" presId="urn:microsoft.com/office/officeart/2005/8/layout/hList1"/>
    <dgm:cxn modelId="{23224F72-442E-48CD-9651-08647150ADEB}" type="presParOf" srcId="{A820A804-CD6F-430C-9B9E-E253C993A431}" destId="{9A79EF5F-F639-442E-AD0F-11F17A0552C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B44532-1176-4240-852B-05DCE466223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kumimoji="1" lang="ja-JP" altLang="en-US"/>
        </a:p>
      </dgm:t>
    </dgm:pt>
    <dgm:pt modelId="{665781CE-780D-4916-81CE-680521A25E46}">
      <dgm:prSet phldrT="[テキスト]" custT="1"/>
      <dgm:spPr/>
      <dgm:t>
        <a:bodyPr/>
        <a:lstStyle/>
        <a:p>
          <a:r>
            <a:rPr kumimoji="1" lang="ja-JP" altLang="en-US" sz="2600" dirty="0"/>
            <a:t>行動観察の力を磨きましょう</a:t>
          </a:r>
        </a:p>
      </dgm:t>
    </dgm:pt>
    <dgm:pt modelId="{58D2D588-36D6-47FF-93B2-44CBC2D41ED7}" type="parTrans" cxnId="{2786C367-5BFE-422F-BDE6-67444247B0B4}">
      <dgm:prSet/>
      <dgm:spPr/>
      <dgm:t>
        <a:bodyPr/>
        <a:lstStyle/>
        <a:p>
          <a:endParaRPr kumimoji="1" lang="ja-JP" altLang="en-US"/>
        </a:p>
      </dgm:t>
    </dgm:pt>
    <dgm:pt modelId="{054D8DA9-51EF-4F92-BF56-DA3B9993305C}" type="sibTrans" cxnId="{2786C367-5BFE-422F-BDE6-67444247B0B4}">
      <dgm:prSet/>
      <dgm:spPr/>
      <dgm:t>
        <a:bodyPr/>
        <a:lstStyle/>
        <a:p>
          <a:endParaRPr kumimoji="1" lang="ja-JP" altLang="en-US"/>
        </a:p>
      </dgm:t>
    </dgm:pt>
    <dgm:pt modelId="{7892AA35-EF00-45AD-B8A9-A6985688FDF8}">
      <dgm:prSet phldrT="[テキスト]" custT="1"/>
      <dgm:spPr/>
      <dgm:t>
        <a:bodyPr/>
        <a:lstStyle/>
        <a:p>
          <a:r>
            <a:rPr kumimoji="1" lang="ja-JP" altLang="en-US" sz="2600" dirty="0"/>
            <a:t>情報に対し開かれましょう</a:t>
          </a:r>
        </a:p>
      </dgm:t>
    </dgm:pt>
    <dgm:pt modelId="{0F01328D-E8CD-48F5-8C16-1351BBE23638}" type="parTrans" cxnId="{0B4E36F2-F2CF-44AA-A5A8-7F215CC120E3}">
      <dgm:prSet/>
      <dgm:spPr/>
      <dgm:t>
        <a:bodyPr/>
        <a:lstStyle/>
        <a:p>
          <a:endParaRPr kumimoji="1" lang="ja-JP" altLang="en-US"/>
        </a:p>
      </dgm:t>
    </dgm:pt>
    <dgm:pt modelId="{84A0EF9F-681E-4984-859A-D2A3646D8A77}" type="sibTrans" cxnId="{0B4E36F2-F2CF-44AA-A5A8-7F215CC120E3}">
      <dgm:prSet/>
      <dgm:spPr/>
      <dgm:t>
        <a:bodyPr/>
        <a:lstStyle/>
        <a:p>
          <a:endParaRPr kumimoji="1" lang="ja-JP" altLang="en-US"/>
        </a:p>
      </dgm:t>
    </dgm:pt>
    <dgm:pt modelId="{E62D3B4C-0FAE-4DD5-A13B-4F76EC11B105}">
      <dgm:prSet phldrT="[テキスト]" custT="1"/>
      <dgm:spPr/>
      <dgm:t>
        <a:bodyPr/>
        <a:lstStyle/>
        <a:p>
          <a:pPr defTabSz="927100">
            <a:tabLst/>
          </a:pPr>
          <a:r>
            <a:rPr kumimoji="1" lang="ja-JP" altLang="en-US" sz="2600" dirty="0"/>
            <a:t>症状や問題の背景を考える癖をつけましょう</a:t>
          </a:r>
        </a:p>
      </dgm:t>
    </dgm:pt>
    <dgm:pt modelId="{C4C8F50F-58C2-47EB-8320-5DDC8ACA2581}" type="parTrans" cxnId="{F849DC18-7E74-4574-BC7B-AA2BB97D0FDC}">
      <dgm:prSet/>
      <dgm:spPr/>
      <dgm:t>
        <a:bodyPr/>
        <a:lstStyle/>
        <a:p>
          <a:endParaRPr kumimoji="1" lang="ja-JP" altLang="en-US"/>
        </a:p>
      </dgm:t>
    </dgm:pt>
    <dgm:pt modelId="{35BFF3F1-98E8-473C-ACCF-9A6685644EBB}" type="sibTrans" cxnId="{F849DC18-7E74-4574-BC7B-AA2BB97D0FDC}">
      <dgm:prSet/>
      <dgm:spPr/>
      <dgm:t>
        <a:bodyPr/>
        <a:lstStyle/>
        <a:p>
          <a:endParaRPr kumimoji="1" lang="ja-JP" altLang="en-US"/>
        </a:p>
      </dgm:t>
    </dgm:pt>
    <dgm:pt modelId="{E647D02D-D5F7-4FBB-A2C8-2FBC32562132}">
      <dgm:prSet phldrT="[テキスト]" custT="1"/>
      <dgm:spPr/>
      <dgm:t>
        <a:bodyPr/>
        <a:lstStyle/>
        <a:p>
          <a:r>
            <a:rPr kumimoji="1" lang="ja-JP" altLang="en-US" sz="2600" dirty="0"/>
            <a:t>具体的な手立てを見出していきましょう</a:t>
          </a:r>
        </a:p>
      </dgm:t>
    </dgm:pt>
    <dgm:pt modelId="{EE1431D9-733D-4009-9073-C31C8A6F8D37}" type="parTrans" cxnId="{5F3AF5E7-BDBB-4E2E-B679-61FB81325136}">
      <dgm:prSet/>
      <dgm:spPr/>
      <dgm:t>
        <a:bodyPr/>
        <a:lstStyle/>
        <a:p>
          <a:endParaRPr kumimoji="1" lang="ja-JP" altLang="en-US"/>
        </a:p>
      </dgm:t>
    </dgm:pt>
    <dgm:pt modelId="{68AB3788-E426-4FC1-8DEF-DB1023626AC0}" type="sibTrans" cxnId="{5F3AF5E7-BDBB-4E2E-B679-61FB81325136}">
      <dgm:prSet/>
      <dgm:spPr/>
      <dgm:t>
        <a:bodyPr/>
        <a:lstStyle/>
        <a:p>
          <a:endParaRPr kumimoji="1" lang="ja-JP" altLang="en-US"/>
        </a:p>
      </dgm:t>
    </dgm:pt>
    <dgm:pt modelId="{E9614238-7DE4-4510-BE96-D638CF2E279B}" type="pres">
      <dgm:prSet presAssocID="{36B44532-1176-4240-852B-05DCE466223B}" presName="outerComposite" presStyleCnt="0">
        <dgm:presLayoutVars>
          <dgm:chMax val="5"/>
          <dgm:dir/>
          <dgm:resizeHandles val="exact"/>
        </dgm:presLayoutVars>
      </dgm:prSet>
      <dgm:spPr/>
      <dgm:t>
        <a:bodyPr/>
        <a:lstStyle/>
        <a:p>
          <a:endParaRPr kumimoji="1" lang="ja-JP" altLang="en-US"/>
        </a:p>
      </dgm:t>
    </dgm:pt>
    <dgm:pt modelId="{6F273CCC-BFDA-477B-926A-2AA7A1C6CFCB}" type="pres">
      <dgm:prSet presAssocID="{36B44532-1176-4240-852B-05DCE466223B}" presName="dummyMaxCanvas" presStyleCnt="0">
        <dgm:presLayoutVars/>
      </dgm:prSet>
      <dgm:spPr/>
    </dgm:pt>
    <dgm:pt modelId="{F876C41B-43AD-48C6-B05B-9C93E405F277}" type="pres">
      <dgm:prSet presAssocID="{36B44532-1176-4240-852B-05DCE466223B}" presName="FourNodes_1" presStyleLbl="node1" presStyleIdx="0" presStyleCnt="4" custLinFactNeighborX="2817" custLinFactNeighborY="3359">
        <dgm:presLayoutVars>
          <dgm:bulletEnabled val="1"/>
        </dgm:presLayoutVars>
      </dgm:prSet>
      <dgm:spPr/>
      <dgm:t>
        <a:bodyPr/>
        <a:lstStyle/>
        <a:p>
          <a:endParaRPr kumimoji="1" lang="ja-JP" altLang="en-US"/>
        </a:p>
      </dgm:t>
    </dgm:pt>
    <dgm:pt modelId="{C7B781AE-C2BA-4485-BD41-C8A5B565998C}" type="pres">
      <dgm:prSet presAssocID="{36B44532-1176-4240-852B-05DCE466223B}" presName="FourNodes_2" presStyleLbl="node1" presStyleIdx="1" presStyleCnt="4">
        <dgm:presLayoutVars>
          <dgm:bulletEnabled val="1"/>
        </dgm:presLayoutVars>
      </dgm:prSet>
      <dgm:spPr/>
      <dgm:t>
        <a:bodyPr/>
        <a:lstStyle/>
        <a:p>
          <a:endParaRPr kumimoji="1" lang="ja-JP" altLang="en-US"/>
        </a:p>
      </dgm:t>
    </dgm:pt>
    <dgm:pt modelId="{AEC8895B-C589-4A7D-9F46-47F27A89A5AE}" type="pres">
      <dgm:prSet presAssocID="{36B44532-1176-4240-852B-05DCE466223B}" presName="FourNodes_3" presStyleLbl="node1" presStyleIdx="2" presStyleCnt="4">
        <dgm:presLayoutVars>
          <dgm:bulletEnabled val="1"/>
        </dgm:presLayoutVars>
      </dgm:prSet>
      <dgm:spPr/>
      <dgm:t>
        <a:bodyPr/>
        <a:lstStyle/>
        <a:p>
          <a:endParaRPr kumimoji="1" lang="ja-JP" altLang="en-US"/>
        </a:p>
      </dgm:t>
    </dgm:pt>
    <dgm:pt modelId="{9B494EA9-EA71-43ED-A27E-D15E11E7EEAD}" type="pres">
      <dgm:prSet presAssocID="{36B44532-1176-4240-852B-05DCE466223B}" presName="FourNodes_4" presStyleLbl="node1" presStyleIdx="3" presStyleCnt="4">
        <dgm:presLayoutVars>
          <dgm:bulletEnabled val="1"/>
        </dgm:presLayoutVars>
      </dgm:prSet>
      <dgm:spPr/>
      <dgm:t>
        <a:bodyPr/>
        <a:lstStyle/>
        <a:p>
          <a:endParaRPr kumimoji="1" lang="ja-JP" altLang="en-US"/>
        </a:p>
      </dgm:t>
    </dgm:pt>
    <dgm:pt modelId="{96B56BA1-CEA8-486C-8C78-7CE276B86F28}" type="pres">
      <dgm:prSet presAssocID="{36B44532-1176-4240-852B-05DCE466223B}" presName="FourConn_1-2" presStyleLbl="fgAccFollowNode1" presStyleIdx="0" presStyleCnt="3">
        <dgm:presLayoutVars>
          <dgm:bulletEnabled val="1"/>
        </dgm:presLayoutVars>
      </dgm:prSet>
      <dgm:spPr/>
      <dgm:t>
        <a:bodyPr/>
        <a:lstStyle/>
        <a:p>
          <a:endParaRPr kumimoji="1" lang="ja-JP" altLang="en-US"/>
        </a:p>
      </dgm:t>
    </dgm:pt>
    <dgm:pt modelId="{D5F0FFCF-7656-40CF-B04A-69B1988BF023}" type="pres">
      <dgm:prSet presAssocID="{36B44532-1176-4240-852B-05DCE466223B}" presName="FourConn_2-3" presStyleLbl="fgAccFollowNode1" presStyleIdx="1" presStyleCnt="3">
        <dgm:presLayoutVars>
          <dgm:bulletEnabled val="1"/>
        </dgm:presLayoutVars>
      </dgm:prSet>
      <dgm:spPr/>
      <dgm:t>
        <a:bodyPr/>
        <a:lstStyle/>
        <a:p>
          <a:endParaRPr kumimoji="1" lang="ja-JP" altLang="en-US"/>
        </a:p>
      </dgm:t>
    </dgm:pt>
    <dgm:pt modelId="{D5FCAEA0-D004-4223-895C-39B71448D85B}" type="pres">
      <dgm:prSet presAssocID="{36B44532-1176-4240-852B-05DCE466223B}" presName="FourConn_3-4" presStyleLbl="fgAccFollowNode1" presStyleIdx="2" presStyleCnt="3">
        <dgm:presLayoutVars>
          <dgm:bulletEnabled val="1"/>
        </dgm:presLayoutVars>
      </dgm:prSet>
      <dgm:spPr/>
      <dgm:t>
        <a:bodyPr/>
        <a:lstStyle/>
        <a:p>
          <a:endParaRPr kumimoji="1" lang="ja-JP" altLang="en-US"/>
        </a:p>
      </dgm:t>
    </dgm:pt>
    <dgm:pt modelId="{78F5DAE2-BBA6-4784-ABE9-31F7DE261184}" type="pres">
      <dgm:prSet presAssocID="{36B44532-1176-4240-852B-05DCE466223B}" presName="FourNodes_1_text" presStyleLbl="node1" presStyleIdx="3" presStyleCnt="4">
        <dgm:presLayoutVars>
          <dgm:bulletEnabled val="1"/>
        </dgm:presLayoutVars>
      </dgm:prSet>
      <dgm:spPr/>
      <dgm:t>
        <a:bodyPr/>
        <a:lstStyle/>
        <a:p>
          <a:endParaRPr kumimoji="1" lang="ja-JP" altLang="en-US"/>
        </a:p>
      </dgm:t>
    </dgm:pt>
    <dgm:pt modelId="{5C992A6B-A965-4F36-9344-5AD5AB3E2E14}" type="pres">
      <dgm:prSet presAssocID="{36B44532-1176-4240-852B-05DCE466223B}" presName="FourNodes_2_text" presStyleLbl="node1" presStyleIdx="3" presStyleCnt="4">
        <dgm:presLayoutVars>
          <dgm:bulletEnabled val="1"/>
        </dgm:presLayoutVars>
      </dgm:prSet>
      <dgm:spPr/>
      <dgm:t>
        <a:bodyPr/>
        <a:lstStyle/>
        <a:p>
          <a:endParaRPr kumimoji="1" lang="ja-JP" altLang="en-US"/>
        </a:p>
      </dgm:t>
    </dgm:pt>
    <dgm:pt modelId="{45A8305E-4834-4DFF-93FC-6C920312289D}" type="pres">
      <dgm:prSet presAssocID="{36B44532-1176-4240-852B-05DCE466223B}" presName="FourNodes_3_text" presStyleLbl="node1" presStyleIdx="3" presStyleCnt="4">
        <dgm:presLayoutVars>
          <dgm:bulletEnabled val="1"/>
        </dgm:presLayoutVars>
      </dgm:prSet>
      <dgm:spPr/>
      <dgm:t>
        <a:bodyPr/>
        <a:lstStyle/>
        <a:p>
          <a:endParaRPr kumimoji="1" lang="ja-JP" altLang="en-US"/>
        </a:p>
      </dgm:t>
    </dgm:pt>
    <dgm:pt modelId="{2B5B1D08-CB90-44F0-AAC1-BF8A98B48C9E}" type="pres">
      <dgm:prSet presAssocID="{36B44532-1176-4240-852B-05DCE466223B}" presName="FourNodes_4_text" presStyleLbl="node1" presStyleIdx="3" presStyleCnt="4">
        <dgm:presLayoutVars>
          <dgm:bulletEnabled val="1"/>
        </dgm:presLayoutVars>
      </dgm:prSet>
      <dgm:spPr/>
      <dgm:t>
        <a:bodyPr/>
        <a:lstStyle/>
        <a:p>
          <a:endParaRPr kumimoji="1" lang="ja-JP" altLang="en-US"/>
        </a:p>
      </dgm:t>
    </dgm:pt>
  </dgm:ptLst>
  <dgm:cxnLst>
    <dgm:cxn modelId="{A05F786C-EAC1-4C35-B0BE-3A0D567473B6}" type="presOf" srcId="{E62D3B4C-0FAE-4DD5-A13B-4F76EC11B105}" destId="{45A8305E-4834-4DFF-93FC-6C920312289D}" srcOrd="1" destOrd="0" presId="urn:microsoft.com/office/officeart/2005/8/layout/vProcess5"/>
    <dgm:cxn modelId="{F4D988C3-C0D8-4BC4-A8CB-4688021F7D40}" type="presOf" srcId="{665781CE-780D-4916-81CE-680521A25E46}" destId="{78F5DAE2-BBA6-4784-ABE9-31F7DE261184}" srcOrd="1" destOrd="0" presId="urn:microsoft.com/office/officeart/2005/8/layout/vProcess5"/>
    <dgm:cxn modelId="{12BE75E7-E046-4DA7-9D16-73E92FAC4C17}" type="presOf" srcId="{665781CE-780D-4916-81CE-680521A25E46}" destId="{F876C41B-43AD-48C6-B05B-9C93E405F277}" srcOrd="0" destOrd="0" presId="urn:microsoft.com/office/officeart/2005/8/layout/vProcess5"/>
    <dgm:cxn modelId="{97FED71F-2D7B-4357-8D2C-3E205C706A42}" type="presOf" srcId="{84A0EF9F-681E-4984-859A-D2A3646D8A77}" destId="{D5F0FFCF-7656-40CF-B04A-69B1988BF023}" srcOrd="0" destOrd="0" presId="urn:microsoft.com/office/officeart/2005/8/layout/vProcess5"/>
    <dgm:cxn modelId="{0B4E36F2-F2CF-44AA-A5A8-7F215CC120E3}" srcId="{36B44532-1176-4240-852B-05DCE466223B}" destId="{7892AA35-EF00-45AD-B8A9-A6985688FDF8}" srcOrd="1" destOrd="0" parTransId="{0F01328D-E8CD-48F5-8C16-1351BBE23638}" sibTransId="{84A0EF9F-681E-4984-859A-D2A3646D8A77}"/>
    <dgm:cxn modelId="{8C34FCE3-1A6B-48B9-92A4-072AE518FCA3}" type="presOf" srcId="{35BFF3F1-98E8-473C-ACCF-9A6685644EBB}" destId="{D5FCAEA0-D004-4223-895C-39B71448D85B}" srcOrd="0" destOrd="0" presId="urn:microsoft.com/office/officeart/2005/8/layout/vProcess5"/>
    <dgm:cxn modelId="{A7CEBA80-110A-4D66-9BF2-AF64602FA9CB}" type="presOf" srcId="{7892AA35-EF00-45AD-B8A9-A6985688FDF8}" destId="{C7B781AE-C2BA-4485-BD41-C8A5B565998C}" srcOrd="0" destOrd="0" presId="urn:microsoft.com/office/officeart/2005/8/layout/vProcess5"/>
    <dgm:cxn modelId="{1B9A5FEE-81B2-4E76-9C22-0213C9BD6446}" type="presOf" srcId="{E647D02D-D5F7-4FBB-A2C8-2FBC32562132}" destId="{2B5B1D08-CB90-44F0-AAC1-BF8A98B48C9E}" srcOrd="1" destOrd="0" presId="urn:microsoft.com/office/officeart/2005/8/layout/vProcess5"/>
    <dgm:cxn modelId="{A87580A2-DD9C-4920-A69E-D7F05C04AC9C}" type="presOf" srcId="{36B44532-1176-4240-852B-05DCE466223B}" destId="{E9614238-7DE4-4510-BE96-D638CF2E279B}" srcOrd="0" destOrd="0" presId="urn:microsoft.com/office/officeart/2005/8/layout/vProcess5"/>
    <dgm:cxn modelId="{2786C367-5BFE-422F-BDE6-67444247B0B4}" srcId="{36B44532-1176-4240-852B-05DCE466223B}" destId="{665781CE-780D-4916-81CE-680521A25E46}" srcOrd="0" destOrd="0" parTransId="{58D2D588-36D6-47FF-93B2-44CBC2D41ED7}" sibTransId="{054D8DA9-51EF-4F92-BF56-DA3B9993305C}"/>
    <dgm:cxn modelId="{2995C23C-B302-4B16-BFA6-13720C554C21}" type="presOf" srcId="{E62D3B4C-0FAE-4DD5-A13B-4F76EC11B105}" destId="{AEC8895B-C589-4A7D-9F46-47F27A89A5AE}" srcOrd="0" destOrd="0" presId="urn:microsoft.com/office/officeart/2005/8/layout/vProcess5"/>
    <dgm:cxn modelId="{39F48C04-3525-4FD0-A7FA-210214CC9409}" type="presOf" srcId="{054D8DA9-51EF-4F92-BF56-DA3B9993305C}" destId="{96B56BA1-CEA8-486C-8C78-7CE276B86F28}" srcOrd="0" destOrd="0" presId="urn:microsoft.com/office/officeart/2005/8/layout/vProcess5"/>
    <dgm:cxn modelId="{5F3AF5E7-BDBB-4E2E-B679-61FB81325136}" srcId="{36B44532-1176-4240-852B-05DCE466223B}" destId="{E647D02D-D5F7-4FBB-A2C8-2FBC32562132}" srcOrd="3" destOrd="0" parTransId="{EE1431D9-733D-4009-9073-C31C8A6F8D37}" sibTransId="{68AB3788-E426-4FC1-8DEF-DB1023626AC0}"/>
    <dgm:cxn modelId="{CD60C3DE-A381-4C7C-BF98-34F674490A29}" type="presOf" srcId="{E647D02D-D5F7-4FBB-A2C8-2FBC32562132}" destId="{9B494EA9-EA71-43ED-A27E-D15E11E7EEAD}" srcOrd="0" destOrd="0" presId="urn:microsoft.com/office/officeart/2005/8/layout/vProcess5"/>
    <dgm:cxn modelId="{E492B406-5170-4D2A-B9B3-F4BB1188E6F7}" type="presOf" srcId="{7892AA35-EF00-45AD-B8A9-A6985688FDF8}" destId="{5C992A6B-A965-4F36-9344-5AD5AB3E2E14}" srcOrd="1" destOrd="0" presId="urn:microsoft.com/office/officeart/2005/8/layout/vProcess5"/>
    <dgm:cxn modelId="{F849DC18-7E74-4574-BC7B-AA2BB97D0FDC}" srcId="{36B44532-1176-4240-852B-05DCE466223B}" destId="{E62D3B4C-0FAE-4DD5-A13B-4F76EC11B105}" srcOrd="2" destOrd="0" parTransId="{C4C8F50F-58C2-47EB-8320-5DDC8ACA2581}" sibTransId="{35BFF3F1-98E8-473C-ACCF-9A6685644EBB}"/>
    <dgm:cxn modelId="{EAF4F54A-D7ED-4D81-8FB2-AF0C6F3DA768}" type="presParOf" srcId="{E9614238-7DE4-4510-BE96-D638CF2E279B}" destId="{6F273CCC-BFDA-477B-926A-2AA7A1C6CFCB}" srcOrd="0" destOrd="0" presId="urn:microsoft.com/office/officeart/2005/8/layout/vProcess5"/>
    <dgm:cxn modelId="{484BFA1E-B102-4455-881B-7D73BBFBAB4F}" type="presParOf" srcId="{E9614238-7DE4-4510-BE96-D638CF2E279B}" destId="{F876C41B-43AD-48C6-B05B-9C93E405F277}" srcOrd="1" destOrd="0" presId="urn:microsoft.com/office/officeart/2005/8/layout/vProcess5"/>
    <dgm:cxn modelId="{70F7BF5B-D245-451F-97FA-B4EBC76C6E83}" type="presParOf" srcId="{E9614238-7DE4-4510-BE96-D638CF2E279B}" destId="{C7B781AE-C2BA-4485-BD41-C8A5B565998C}" srcOrd="2" destOrd="0" presId="urn:microsoft.com/office/officeart/2005/8/layout/vProcess5"/>
    <dgm:cxn modelId="{19468A02-0393-46EC-8A26-41B1478BF7A0}" type="presParOf" srcId="{E9614238-7DE4-4510-BE96-D638CF2E279B}" destId="{AEC8895B-C589-4A7D-9F46-47F27A89A5AE}" srcOrd="3" destOrd="0" presId="urn:microsoft.com/office/officeart/2005/8/layout/vProcess5"/>
    <dgm:cxn modelId="{8DC393F3-3BEA-46CE-99F6-550FB9681048}" type="presParOf" srcId="{E9614238-7DE4-4510-BE96-D638CF2E279B}" destId="{9B494EA9-EA71-43ED-A27E-D15E11E7EEAD}" srcOrd="4" destOrd="0" presId="urn:microsoft.com/office/officeart/2005/8/layout/vProcess5"/>
    <dgm:cxn modelId="{366AE2ED-0681-45F0-B430-0098A01EE140}" type="presParOf" srcId="{E9614238-7DE4-4510-BE96-D638CF2E279B}" destId="{96B56BA1-CEA8-486C-8C78-7CE276B86F28}" srcOrd="5" destOrd="0" presId="urn:microsoft.com/office/officeart/2005/8/layout/vProcess5"/>
    <dgm:cxn modelId="{5D616DE8-7B16-485C-81CF-19138F9FB0C5}" type="presParOf" srcId="{E9614238-7DE4-4510-BE96-D638CF2E279B}" destId="{D5F0FFCF-7656-40CF-B04A-69B1988BF023}" srcOrd="6" destOrd="0" presId="urn:microsoft.com/office/officeart/2005/8/layout/vProcess5"/>
    <dgm:cxn modelId="{65469AA0-8338-443E-AF6E-A9F8D4BC8452}" type="presParOf" srcId="{E9614238-7DE4-4510-BE96-D638CF2E279B}" destId="{D5FCAEA0-D004-4223-895C-39B71448D85B}" srcOrd="7" destOrd="0" presId="urn:microsoft.com/office/officeart/2005/8/layout/vProcess5"/>
    <dgm:cxn modelId="{EAC37E5C-D46A-43E6-9319-B45564D75610}" type="presParOf" srcId="{E9614238-7DE4-4510-BE96-D638CF2E279B}" destId="{78F5DAE2-BBA6-4784-ABE9-31F7DE261184}" srcOrd="8" destOrd="0" presId="urn:microsoft.com/office/officeart/2005/8/layout/vProcess5"/>
    <dgm:cxn modelId="{BA764DD0-6049-4897-B65F-39798D8C8AFF}" type="presParOf" srcId="{E9614238-7DE4-4510-BE96-D638CF2E279B}" destId="{5C992A6B-A965-4F36-9344-5AD5AB3E2E14}" srcOrd="9" destOrd="0" presId="urn:microsoft.com/office/officeart/2005/8/layout/vProcess5"/>
    <dgm:cxn modelId="{BA74B73E-F77E-4486-89BD-36F8D5B65760}" type="presParOf" srcId="{E9614238-7DE4-4510-BE96-D638CF2E279B}" destId="{45A8305E-4834-4DFF-93FC-6C920312289D}" srcOrd="10" destOrd="0" presId="urn:microsoft.com/office/officeart/2005/8/layout/vProcess5"/>
    <dgm:cxn modelId="{165FB3FC-50AC-4E47-B3FD-4B1079803371}" type="presParOf" srcId="{E9614238-7DE4-4510-BE96-D638CF2E279B}" destId="{2B5B1D08-CB90-44F0-AAC1-BF8A98B48C9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2B529-29F1-46D4-B5A1-C0B39746AE5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0D1ED32E-2434-4305-95B4-B08AE5B7F1C0}">
      <dgm:prSet custT="1"/>
      <dgm:spPr/>
      <dgm:t>
        <a:bodyPr/>
        <a:lstStyle/>
        <a:p>
          <a:r>
            <a:rPr kumimoji="1" lang="ja-JP" altLang="en-US" sz="2800" b="1"/>
            <a:t>しっかり参加しましょう</a:t>
          </a:r>
          <a:endParaRPr lang="ja-JP" altLang="en-US" sz="2800" b="1"/>
        </a:p>
      </dgm:t>
    </dgm:pt>
    <dgm:pt modelId="{95E9005A-756B-468A-B549-A1AA3007DCE4}" type="parTrans" cxnId="{6AA5EA16-E716-4945-B625-EA3D16626CF0}">
      <dgm:prSet/>
      <dgm:spPr/>
      <dgm:t>
        <a:bodyPr/>
        <a:lstStyle/>
        <a:p>
          <a:endParaRPr kumimoji="1" lang="ja-JP" altLang="en-US"/>
        </a:p>
      </dgm:t>
    </dgm:pt>
    <dgm:pt modelId="{DC6918AF-3C66-43C6-8BCA-BF99880F20F3}" type="sibTrans" cxnId="{6AA5EA16-E716-4945-B625-EA3D16626CF0}">
      <dgm:prSet/>
      <dgm:spPr/>
      <dgm:t>
        <a:bodyPr/>
        <a:lstStyle/>
        <a:p>
          <a:endParaRPr kumimoji="1" lang="ja-JP" altLang="en-US"/>
        </a:p>
      </dgm:t>
    </dgm:pt>
    <dgm:pt modelId="{4C481CE9-375D-4BCB-A576-5FB5ABF5ABBE}">
      <dgm:prSet custT="1"/>
      <dgm:spPr/>
      <dgm:t>
        <a:bodyPr/>
        <a:lstStyle/>
        <a:p>
          <a:r>
            <a:rPr kumimoji="1" lang="ja-JP" altLang="en-US" sz="2800" b="1"/>
            <a:t>資料作りをがんばりましょう</a:t>
          </a:r>
          <a:endParaRPr lang="ja-JP" altLang="en-US" sz="2800" b="1"/>
        </a:p>
      </dgm:t>
    </dgm:pt>
    <dgm:pt modelId="{73A7FE80-3C34-4482-9E22-2A4A113E7128}" type="parTrans" cxnId="{53EDBB67-8A81-4D74-9E43-D6F2507EF70F}">
      <dgm:prSet/>
      <dgm:spPr/>
      <dgm:t>
        <a:bodyPr/>
        <a:lstStyle/>
        <a:p>
          <a:endParaRPr kumimoji="1" lang="ja-JP" altLang="en-US"/>
        </a:p>
      </dgm:t>
    </dgm:pt>
    <dgm:pt modelId="{A75D5544-8855-4019-BEF6-C7B98E0BF63F}" type="sibTrans" cxnId="{53EDBB67-8A81-4D74-9E43-D6F2507EF70F}">
      <dgm:prSet/>
      <dgm:spPr/>
      <dgm:t>
        <a:bodyPr/>
        <a:lstStyle/>
        <a:p>
          <a:endParaRPr kumimoji="1" lang="ja-JP" altLang="en-US"/>
        </a:p>
      </dgm:t>
    </dgm:pt>
    <dgm:pt modelId="{6998B7B6-B1BD-4D7C-B837-5860B80022A1}">
      <dgm:prSet custT="1"/>
      <dgm:spPr/>
      <dgm:t>
        <a:bodyPr/>
        <a:lstStyle/>
        <a:p>
          <a:r>
            <a:rPr kumimoji="1" lang="ja-JP" altLang="en-US" sz="2800" b="1" i="0" dirty="0"/>
            <a:t>プレゼンテーションをうまくなりましょう</a:t>
          </a:r>
          <a:endParaRPr lang="ja-JP" altLang="en-US" sz="2800" b="1" i="0" dirty="0"/>
        </a:p>
      </dgm:t>
    </dgm:pt>
    <dgm:pt modelId="{DBCDA158-3F46-4713-AC86-8C89BB814E51}" type="parTrans" cxnId="{74580742-950A-4703-954D-8F0E5E794C14}">
      <dgm:prSet/>
      <dgm:spPr/>
      <dgm:t>
        <a:bodyPr/>
        <a:lstStyle/>
        <a:p>
          <a:endParaRPr kumimoji="1" lang="ja-JP" altLang="en-US"/>
        </a:p>
      </dgm:t>
    </dgm:pt>
    <dgm:pt modelId="{39597B82-7914-4D9D-84F1-14544B8464BF}" type="sibTrans" cxnId="{74580742-950A-4703-954D-8F0E5E794C14}">
      <dgm:prSet/>
      <dgm:spPr/>
      <dgm:t>
        <a:bodyPr/>
        <a:lstStyle/>
        <a:p>
          <a:endParaRPr kumimoji="1" lang="ja-JP" altLang="en-US"/>
        </a:p>
      </dgm:t>
    </dgm:pt>
    <dgm:pt modelId="{DFCC548D-02E2-446F-84D3-C2766F1B4148}">
      <dgm:prSet custT="1"/>
      <dgm:spPr/>
      <dgm:t>
        <a:bodyPr/>
        <a:lstStyle/>
        <a:p>
          <a:r>
            <a:rPr kumimoji="1" lang="ja-JP" altLang="en-US" sz="2800" b="1"/>
            <a:t>事例を簡潔にまとめ報告しましょう</a:t>
          </a:r>
          <a:endParaRPr lang="ja-JP" altLang="en-US" sz="2800" b="1"/>
        </a:p>
      </dgm:t>
    </dgm:pt>
    <dgm:pt modelId="{06D08D19-A6BA-4F0C-97F8-23831C63AF09}" type="parTrans" cxnId="{1E6B3E42-90B4-4402-9837-E7666FF82CA5}">
      <dgm:prSet/>
      <dgm:spPr/>
      <dgm:t>
        <a:bodyPr/>
        <a:lstStyle/>
        <a:p>
          <a:endParaRPr kumimoji="1" lang="ja-JP" altLang="en-US"/>
        </a:p>
      </dgm:t>
    </dgm:pt>
    <dgm:pt modelId="{3F25386E-1E37-4BF4-967A-7FD94D542351}" type="sibTrans" cxnId="{1E6B3E42-90B4-4402-9837-E7666FF82CA5}">
      <dgm:prSet/>
      <dgm:spPr/>
      <dgm:t>
        <a:bodyPr/>
        <a:lstStyle/>
        <a:p>
          <a:endParaRPr kumimoji="1" lang="ja-JP" altLang="en-US"/>
        </a:p>
      </dgm:t>
    </dgm:pt>
    <dgm:pt modelId="{F91A7B99-709A-4BE0-8021-F3612F212931}">
      <dgm:prSet custT="1"/>
      <dgm:spPr/>
      <dgm:t>
        <a:bodyPr/>
        <a:lstStyle/>
        <a:p>
          <a:r>
            <a:rPr kumimoji="1" lang="ja-JP" altLang="en-US" sz="2800" b="1" dirty="0"/>
            <a:t>検討に積極的に参加しましょう</a:t>
          </a:r>
          <a:endParaRPr lang="ja-JP" altLang="en-US" sz="2800" b="1" dirty="0"/>
        </a:p>
      </dgm:t>
    </dgm:pt>
    <dgm:pt modelId="{60FBAD60-86C1-49DF-85B5-E8AFE8C00918}" type="parTrans" cxnId="{C4C4555E-1FEB-439C-A3EE-55F261652ED9}">
      <dgm:prSet/>
      <dgm:spPr/>
      <dgm:t>
        <a:bodyPr/>
        <a:lstStyle/>
        <a:p>
          <a:endParaRPr kumimoji="1" lang="ja-JP" altLang="en-US"/>
        </a:p>
      </dgm:t>
    </dgm:pt>
    <dgm:pt modelId="{5F5B23FE-EDC5-49CE-81F8-18F4476DCC8D}" type="sibTrans" cxnId="{C4C4555E-1FEB-439C-A3EE-55F261652ED9}">
      <dgm:prSet/>
      <dgm:spPr/>
      <dgm:t>
        <a:bodyPr/>
        <a:lstStyle/>
        <a:p>
          <a:endParaRPr kumimoji="1" lang="ja-JP" altLang="en-US"/>
        </a:p>
      </dgm:t>
    </dgm:pt>
    <dgm:pt modelId="{C55A7A97-A31B-4E17-A831-740E3D643515}">
      <dgm:prSet custT="1"/>
      <dgm:spPr/>
      <dgm:t>
        <a:bodyPr/>
        <a:lstStyle/>
        <a:p>
          <a:r>
            <a:rPr kumimoji="1" lang="ja-JP" altLang="en-US" sz="2800" b="1" dirty="0"/>
            <a:t>手立てを考え自分の役割を明確に！</a:t>
          </a:r>
          <a:endParaRPr lang="ja-JP" altLang="en-US" sz="2800" b="1" dirty="0"/>
        </a:p>
      </dgm:t>
    </dgm:pt>
    <dgm:pt modelId="{E3F8CB42-2761-49DF-8A3E-0BF80FFC46E1}" type="parTrans" cxnId="{2CF6BA34-69AD-42E9-85E3-35ADD44634C6}">
      <dgm:prSet/>
      <dgm:spPr/>
      <dgm:t>
        <a:bodyPr/>
        <a:lstStyle/>
        <a:p>
          <a:endParaRPr kumimoji="1" lang="ja-JP" altLang="en-US"/>
        </a:p>
      </dgm:t>
    </dgm:pt>
    <dgm:pt modelId="{5D341646-EEAA-4CE9-9E36-CBD369625DBC}" type="sibTrans" cxnId="{2CF6BA34-69AD-42E9-85E3-35ADD44634C6}">
      <dgm:prSet/>
      <dgm:spPr/>
      <dgm:t>
        <a:bodyPr/>
        <a:lstStyle/>
        <a:p>
          <a:endParaRPr kumimoji="1" lang="ja-JP" altLang="en-US"/>
        </a:p>
      </dgm:t>
    </dgm:pt>
    <dgm:pt modelId="{B9BB0F44-CDDF-4F56-95B1-B8129A6B41B9}" type="pres">
      <dgm:prSet presAssocID="{2D32B529-29F1-46D4-B5A1-C0B39746AE52}" presName="Name0" presStyleCnt="0">
        <dgm:presLayoutVars>
          <dgm:chMax val="7"/>
          <dgm:dir/>
          <dgm:animLvl val="lvl"/>
          <dgm:resizeHandles val="exact"/>
        </dgm:presLayoutVars>
      </dgm:prSet>
      <dgm:spPr/>
      <dgm:t>
        <a:bodyPr/>
        <a:lstStyle/>
        <a:p>
          <a:endParaRPr kumimoji="1" lang="ja-JP" altLang="en-US"/>
        </a:p>
      </dgm:t>
    </dgm:pt>
    <dgm:pt modelId="{224987D0-F999-4198-9667-07080831DE62}" type="pres">
      <dgm:prSet presAssocID="{0D1ED32E-2434-4305-95B4-B08AE5B7F1C0}" presName="circle1" presStyleLbl="node1" presStyleIdx="0" presStyleCnt="6" custScaleX="98516"/>
      <dgm:spPr/>
    </dgm:pt>
    <dgm:pt modelId="{24706EE7-87C7-4C65-AB48-143BBCB602AD}" type="pres">
      <dgm:prSet presAssocID="{0D1ED32E-2434-4305-95B4-B08AE5B7F1C0}" presName="space" presStyleCnt="0"/>
      <dgm:spPr/>
    </dgm:pt>
    <dgm:pt modelId="{88E498C9-F950-4C1E-9F57-1CDA1E66B084}" type="pres">
      <dgm:prSet presAssocID="{0D1ED32E-2434-4305-95B4-B08AE5B7F1C0}" presName="rect1" presStyleLbl="alignAcc1" presStyleIdx="0" presStyleCnt="6" custScaleX="103676"/>
      <dgm:spPr/>
      <dgm:t>
        <a:bodyPr/>
        <a:lstStyle/>
        <a:p>
          <a:endParaRPr kumimoji="1" lang="ja-JP" altLang="en-US"/>
        </a:p>
      </dgm:t>
    </dgm:pt>
    <dgm:pt modelId="{D0C73F5F-C9F4-4896-8CCF-EEEAB8046FAB}" type="pres">
      <dgm:prSet presAssocID="{4C481CE9-375D-4BCB-A576-5FB5ABF5ABBE}" presName="vertSpace2" presStyleLbl="node1" presStyleIdx="0" presStyleCnt="6"/>
      <dgm:spPr/>
    </dgm:pt>
    <dgm:pt modelId="{296A8A6C-2CC4-4113-9161-8BA7C4C9B05A}" type="pres">
      <dgm:prSet presAssocID="{4C481CE9-375D-4BCB-A576-5FB5ABF5ABBE}" presName="circle2" presStyleLbl="node1" presStyleIdx="1" presStyleCnt="6" custLinFactNeighborX="-373" custLinFactNeighborY="-506"/>
      <dgm:spPr/>
    </dgm:pt>
    <dgm:pt modelId="{736DEE60-B388-422A-8298-618C9DB0FBAD}" type="pres">
      <dgm:prSet presAssocID="{4C481CE9-375D-4BCB-A576-5FB5ABF5ABBE}" presName="rect2" presStyleLbl="alignAcc1" presStyleIdx="1" presStyleCnt="6" custScaleX="103939" custScaleY="104042"/>
      <dgm:spPr/>
      <dgm:t>
        <a:bodyPr/>
        <a:lstStyle/>
        <a:p>
          <a:endParaRPr kumimoji="1" lang="ja-JP" altLang="en-US"/>
        </a:p>
      </dgm:t>
    </dgm:pt>
    <dgm:pt modelId="{5FACF60F-FC04-466E-81EC-6CE0F5DB8961}" type="pres">
      <dgm:prSet presAssocID="{6998B7B6-B1BD-4D7C-B837-5860B80022A1}" presName="vertSpace3" presStyleLbl="node1" presStyleIdx="1" presStyleCnt="6"/>
      <dgm:spPr/>
    </dgm:pt>
    <dgm:pt modelId="{CC09119D-02C6-4F3C-A2B8-727DBE358128}" type="pres">
      <dgm:prSet presAssocID="{6998B7B6-B1BD-4D7C-B837-5860B80022A1}" presName="circle3" presStyleLbl="node1" presStyleIdx="2" presStyleCnt="6" custAng="0"/>
      <dgm:spPr/>
    </dgm:pt>
    <dgm:pt modelId="{AD27ABC3-9D81-4618-9005-42A108A10C0B}" type="pres">
      <dgm:prSet presAssocID="{6998B7B6-B1BD-4D7C-B837-5860B80022A1}" presName="rect3" presStyleLbl="alignAcc1" presStyleIdx="2" presStyleCnt="6"/>
      <dgm:spPr/>
      <dgm:t>
        <a:bodyPr/>
        <a:lstStyle/>
        <a:p>
          <a:endParaRPr kumimoji="1" lang="ja-JP" altLang="en-US"/>
        </a:p>
      </dgm:t>
    </dgm:pt>
    <dgm:pt modelId="{6F8C70AE-9A68-4CA3-A727-EAD52DDB3424}" type="pres">
      <dgm:prSet presAssocID="{DFCC548D-02E2-446F-84D3-C2766F1B4148}" presName="vertSpace4" presStyleLbl="node1" presStyleIdx="2" presStyleCnt="6"/>
      <dgm:spPr/>
    </dgm:pt>
    <dgm:pt modelId="{E4708B1C-992F-4909-AB30-7C917689E377}" type="pres">
      <dgm:prSet presAssocID="{DFCC548D-02E2-446F-84D3-C2766F1B4148}" presName="circle4" presStyleLbl="node1" presStyleIdx="3" presStyleCnt="6"/>
      <dgm:spPr/>
    </dgm:pt>
    <dgm:pt modelId="{1CE7FDC4-E91B-4E59-9244-3E93582F3BD8}" type="pres">
      <dgm:prSet presAssocID="{DFCC548D-02E2-446F-84D3-C2766F1B4148}" presName="rect4" presStyleLbl="alignAcc1" presStyleIdx="3" presStyleCnt="6"/>
      <dgm:spPr/>
      <dgm:t>
        <a:bodyPr/>
        <a:lstStyle/>
        <a:p>
          <a:endParaRPr kumimoji="1" lang="ja-JP" altLang="en-US"/>
        </a:p>
      </dgm:t>
    </dgm:pt>
    <dgm:pt modelId="{8FFF2A21-373B-41CD-83E0-1AC9344A6383}" type="pres">
      <dgm:prSet presAssocID="{F91A7B99-709A-4BE0-8021-F3612F212931}" presName="vertSpace5" presStyleLbl="node1" presStyleIdx="3" presStyleCnt="6"/>
      <dgm:spPr/>
    </dgm:pt>
    <dgm:pt modelId="{CC5FB71B-5A9D-4120-8F52-1FBD6CA081E6}" type="pres">
      <dgm:prSet presAssocID="{F91A7B99-709A-4BE0-8021-F3612F212931}" presName="circle5" presStyleLbl="node1" presStyleIdx="4" presStyleCnt="6"/>
      <dgm:spPr/>
    </dgm:pt>
    <dgm:pt modelId="{48DB81A4-585B-47C7-8AD9-2621255528EB}" type="pres">
      <dgm:prSet presAssocID="{F91A7B99-709A-4BE0-8021-F3612F212931}" presName="rect5" presStyleLbl="alignAcc1" presStyleIdx="4" presStyleCnt="6"/>
      <dgm:spPr/>
      <dgm:t>
        <a:bodyPr/>
        <a:lstStyle/>
        <a:p>
          <a:endParaRPr kumimoji="1" lang="ja-JP" altLang="en-US"/>
        </a:p>
      </dgm:t>
    </dgm:pt>
    <dgm:pt modelId="{AC9C6A1B-1729-4FEF-A4AA-70C0AD04765B}" type="pres">
      <dgm:prSet presAssocID="{C55A7A97-A31B-4E17-A831-740E3D643515}" presName="vertSpace6" presStyleLbl="node1" presStyleIdx="4" presStyleCnt="6"/>
      <dgm:spPr/>
    </dgm:pt>
    <dgm:pt modelId="{05F0DDF0-BA5C-494B-A3F5-3A9899D71549}" type="pres">
      <dgm:prSet presAssocID="{C55A7A97-A31B-4E17-A831-740E3D643515}" presName="circle6" presStyleLbl="node1" presStyleIdx="5" presStyleCnt="6"/>
      <dgm:spPr/>
    </dgm:pt>
    <dgm:pt modelId="{2E6453BB-634E-4F91-B0EF-10DCB341F71F}" type="pres">
      <dgm:prSet presAssocID="{C55A7A97-A31B-4E17-A831-740E3D643515}" presName="rect6" presStyleLbl="alignAcc1" presStyleIdx="5" presStyleCnt="6"/>
      <dgm:spPr/>
      <dgm:t>
        <a:bodyPr/>
        <a:lstStyle/>
        <a:p>
          <a:endParaRPr kumimoji="1" lang="ja-JP" altLang="en-US"/>
        </a:p>
      </dgm:t>
    </dgm:pt>
    <dgm:pt modelId="{8B4D936B-2C2E-48F0-8904-1C96DA67ADA7}" type="pres">
      <dgm:prSet presAssocID="{0D1ED32E-2434-4305-95B4-B08AE5B7F1C0}" presName="rect1ParTxNoCh" presStyleLbl="alignAcc1" presStyleIdx="5" presStyleCnt="6">
        <dgm:presLayoutVars>
          <dgm:chMax val="1"/>
          <dgm:bulletEnabled val="1"/>
        </dgm:presLayoutVars>
      </dgm:prSet>
      <dgm:spPr/>
      <dgm:t>
        <a:bodyPr/>
        <a:lstStyle/>
        <a:p>
          <a:endParaRPr kumimoji="1" lang="ja-JP" altLang="en-US"/>
        </a:p>
      </dgm:t>
    </dgm:pt>
    <dgm:pt modelId="{683DEE56-96DB-4F1F-9BAC-FA61CBF5E6EE}" type="pres">
      <dgm:prSet presAssocID="{4C481CE9-375D-4BCB-A576-5FB5ABF5ABBE}" presName="rect2ParTxNoCh" presStyleLbl="alignAcc1" presStyleIdx="5" presStyleCnt="6">
        <dgm:presLayoutVars>
          <dgm:chMax val="1"/>
          <dgm:bulletEnabled val="1"/>
        </dgm:presLayoutVars>
      </dgm:prSet>
      <dgm:spPr/>
      <dgm:t>
        <a:bodyPr/>
        <a:lstStyle/>
        <a:p>
          <a:endParaRPr kumimoji="1" lang="ja-JP" altLang="en-US"/>
        </a:p>
      </dgm:t>
    </dgm:pt>
    <dgm:pt modelId="{3275F941-8FEF-42B2-9423-55058170E7C2}" type="pres">
      <dgm:prSet presAssocID="{6998B7B6-B1BD-4D7C-B837-5860B80022A1}" presName="rect3ParTxNoCh" presStyleLbl="alignAcc1" presStyleIdx="5" presStyleCnt="6">
        <dgm:presLayoutVars>
          <dgm:chMax val="1"/>
          <dgm:bulletEnabled val="1"/>
        </dgm:presLayoutVars>
      </dgm:prSet>
      <dgm:spPr/>
      <dgm:t>
        <a:bodyPr/>
        <a:lstStyle/>
        <a:p>
          <a:endParaRPr kumimoji="1" lang="ja-JP" altLang="en-US"/>
        </a:p>
      </dgm:t>
    </dgm:pt>
    <dgm:pt modelId="{9F8B2878-CE36-47E2-99DE-4B43E1161705}" type="pres">
      <dgm:prSet presAssocID="{DFCC548D-02E2-446F-84D3-C2766F1B4148}" presName="rect4ParTxNoCh" presStyleLbl="alignAcc1" presStyleIdx="5" presStyleCnt="6">
        <dgm:presLayoutVars>
          <dgm:chMax val="1"/>
          <dgm:bulletEnabled val="1"/>
        </dgm:presLayoutVars>
      </dgm:prSet>
      <dgm:spPr/>
      <dgm:t>
        <a:bodyPr/>
        <a:lstStyle/>
        <a:p>
          <a:endParaRPr kumimoji="1" lang="ja-JP" altLang="en-US"/>
        </a:p>
      </dgm:t>
    </dgm:pt>
    <dgm:pt modelId="{52CC41BD-2FF3-4FB6-B803-3EC707EEE6BA}" type="pres">
      <dgm:prSet presAssocID="{F91A7B99-709A-4BE0-8021-F3612F212931}" presName="rect5ParTxNoCh" presStyleLbl="alignAcc1" presStyleIdx="5" presStyleCnt="6">
        <dgm:presLayoutVars>
          <dgm:chMax val="1"/>
          <dgm:bulletEnabled val="1"/>
        </dgm:presLayoutVars>
      </dgm:prSet>
      <dgm:spPr/>
      <dgm:t>
        <a:bodyPr/>
        <a:lstStyle/>
        <a:p>
          <a:endParaRPr kumimoji="1" lang="ja-JP" altLang="en-US"/>
        </a:p>
      </dgm:t>
    </dgm:pt>
    <dgm:pt modelId="{AED61929-0A3F-4B84-A899-0877F274AD76}" type="pres">
      <dgm:prSet presAssocID="{C55A7A97-A31B-4E17-A831-740E3D643515}" presName="rect6ParTxNoCh" presStyleLbl="alignAcc1" presStyleIdx="5" presStyleCnt="6">
        <dgm:presLayoutVars>
          <dgm:chMax val="1"/>
          <dgm:bulletEnabled val="1"/>
        </dgm:presLayoutVars>
      </dgm:prSet>
      <dgm:spPr/>
      <dgm:t>
        <a:bodyPr/>
        <a:lstStyle/>
        <a:p>
          <a:endParaRPr kumimoji="1" lang="ja-JP" altLang="en-US"/>
        </a:p>
      </dgm:t>
    </dgm:pt>
  </dgm:ptLst>
  <dgm:cxnLst>
    <dgm:cxn modelId="{83B27A77-5304-4C81-97FC-2044CEA696B1}" type="presOf" srcId="{F91A7B99-709A-4BE0-8021-F3612F212931}" destId="{48DB81A4-585B-47C7-8AD9-2621255528EB}" srcOrd="0" destOrd="0" presId="urn:microsoft.com/office/officeart/2005/8/layout/target3"/>
    <dgm:cxn modelId="{D2CC6803-1A03-4539-9632-B292E2FB72EE}" type="presOf" srcId="{DFCC548D-02E2-446F-84D3-C2766F1B4148}" destId="{9F8B2878-CE36-47E2-99DE-4B43E1161705}" srcOrd="1" destOrd="0" presId="urn:microsoft.com/office/officeart/2005/8/layout/target3"/>
    <dgm:cxn modelId="{74580742-950A-4703-954D-8F0E5E794C14}" srcId="{2D32B529-29F1-46D4-B5A1-C0B39746AE52}" destId="{6998B7B6-B1BD-4D7C-B837-5860B80022A1}" srcOrd="2" destOrd="0" parTransId="{DBCDA158-3F46-4713-AC86-8C89BB814E51}" sibTransId="{39597B82-7914-4D9D-84F1-14544B8464BF}"/>
    <dgm:cxn modelId="{571643E6-EA4F-4BF7-B024-8CFF6AA5E97E}" type="presOf" srcId="{4C481CE9-375D-4BCB-A576-5FB5ABF5ABBE}" destId="{736DEE60-B388-422A-8298-618C9DB0FBAD}" srcOrd="0" destOrd="0" presId="urn:microsoft.com/office/officeart/2005/8/layout/target3"/>
    <dgm:cxn modelId="{D142C474-C3BA-48E8-9939-6DA5034BB424}" type="presOf" srcId="{F91A7B99-709A-4BE0-8021-F3612F212931}" destId="{52CC41BD-2FF3-4FB6-B803-3EC707EEE6BA}" srcOrd="1" destOrd="0" presId="urn:microsoft.com/office/officeart/2005/8/layout/target3"/>
    <dgm:cxn modelId="{0F02F805-7E5D-4262-8C36-B0BE81D91128}" type="presOf" srcId="{6998B7B6-B1BD-4D7C-B837-5860B80022A1}" destId="{AD27ABC3-9D81-4618-9005-42A108A10C0B}" srcOrd="0" destOrd="0" presId="urn:microsoft.com/office/officeart/2005/8/layout/target3"/>
    <dgm:cxn modelId="{5D1F3B9C-65F3-4935-AA65-80A06C66F0EA}" type="presOf" srcId="{4C481CE9-375D-4BCB-A576-5FB5ABF5ABBE}" destId="{683DEE56-96DB-4F1F-9BAC-FA61CBF5E6EE}" srcOrd="1" destOrd="0" presId="urn:microsoft.com/office/officeart/2005/8/layout/target3"/>
    <dgm:cxn modelId="{CFD73C5A-80A9-45E2-86A6-6DCAB5E161D6}" type="presOf" srcId="{2D32B529-29F1-46D4-B5A1-C0B39746AE52}" destId="{B9BB0F44-CDDF-4F56-95B1-B8129A6B41B9}" srcOrd="0" destOrd="0" presId="urn:microsoft.com/office/officeart/2005/8/layout/target3"/>
    <dgm:cxn modelId="{1E6B3E42-90B4-4402-9837-E7666FF82CA5}" srcId="{2D32B529-29F1-46D4-B5A1-C0B39746AE52}" destId="{DFCC548D-02E2-446F-84D3-C2766F1B4148}" srcOrd="3" destOrd="0" parTransId="{06D08D19-A6BA-4F0C-97F8-23831C63AF09}" sibTransId="{3F25386E-1E37-4BF4-967A-7FD94D542351}"/>
    <dgm:cxn modelId="{59BDB4FD-1E7D-432A-9739-F8A9A5634410}" type="presOf" srcId="{0D1ED32E-2434-4305-95B4-B08AE5B7F1C0}" destId="{8B4D936B-2C2E-48F0-8904-1C96DA67ADA7}" srcOrd="1" destOrd="0" presId="urn:microsoft.com/office/officeart/2005/8/layout/target3"/>
    <dgm:cxn modelId="{C4C4555E-1FEB-439C-A3EE-55F261652ED9}" srcId="{2D32B529-29F1-46D4-B5A1-C0B39746AE52}" destId="{F91A7B99-709A-4BE0-8021-F3612F212931}" srcOrd="4" destOrd="0" parTransId="{60FBAD60-86C1-49DF-85B5-E8AFE8C00918}" sibTransId="{5F5B23FE-EDC5-49CE-81F8-18F4476DCC8D}"/>
    <dgm:cxn modelId="{53EDBB67-8A81-4D74-9E43-D6F2507EF70F}" srcId="{2D32B529-29F1-46D4-B5A1-C0B39746AE52}" destId="{4C481CE9-375D-4BCB-A576-5FB5ABF5ABBE}" srcOrd="1" destOrd="0" parTransId="{73A7FE80-3C34-4482-9E22-2A4A113E7128}" sibTransId="{A75D5544-8855-4019-BEF6-C7B98E0BF63F}"/>
    <dgm:cxn modelId="{B3B1197A-A75B-4078-80EB-EFCD9B8502B8}" type="presOf" srcId="{C55A7A97-A31B-4E17-A831-740E3D643515}" destId="{2E6453BB-634E-4F91-B0EF-10DCB341F71F}" srcOrd="0" destOrd="0" presId="urn:microsoft.com/office/officeart/2005/8/layout/target3"/>
    <dgm:cxn modelId="{775A1613-A07C-47A1-A0C4-683072DC1AC2}" type="presOf" srcId="{C55A7A97-A31B-4E17-A831-740E3D643515}" destId="{AED61929-0A3F-4B84-A899-0877F274AD76}" srcOrd="1" destOrd="0" presId="urn:microsoft.com/office/officeart/2005/8/layout/target3"/>
    <dgm:cxn modelId="{2CF6BA34-69AD-42E9-85E3-35ADD44634C6}" srcId="{2D32B529-29F1-46D4-B5A1-C0B39746AE52}" destId="{C55A7A97-A31B-4E17-A831-740E3D643515}" srcOrd="5" destOrd="0" parTransId="{E3F8CB42-2761-49DF-8A3E-0BF80FFC46E1}" sibTransId="{5D341646-EEAA-4CE9-9E36-CBD369625DBC}"/>
    <dgm:cxn modelId="{19CC1AD6-D887-4D72-AD08-DC9E8B01ED66}" type="presOf" srcId="{0D1ED32E-2434-4305-95B4-B08AE5B7F1C0}" destId="{88E498C9-F950-4C1E-9F57-1CDA1E66B084}" srcOrd="0" destOrd="0" presId="urn:microsoft.com/office/officeart/2005/8/layout/target3"/>
    <dgm:cxn modelId="{6AA5EA16-E716-4945-B625-EA3D16626CF0}" srcId="{2D32B529-29F1-46D4-B5A1-C0B39746AE52}" destId="{0D1ED32E-2434-4305-95B4-B08AE5B7F1C0}" srcOrd="0" destOrd="0" parTransId="{95E9005A-756B-468A-B549-A1AA3007DCE4}" sibTransId="{DC6918AF-3C66-43C6-8BCA-BF99880F20F3}"/>
    <dgm:cxn modelId="{BF37BA82-3F4A-4EFB-993D-5BF0C7B149F5}" type="presOf" srcId="{DFCC548D-02E2-446F-84D3-C2766F1B4148}" destId="{1CE7FDC4-E91B-4E59-9244-3E93582F3BD8}" srcOrd="0" destOrd="0" presId="urn:microsoft.com/office/officeart/2005/8/layout/target3"/>
    <dgm:cxn modelId="{4F83ADD1-6BCF-4B5F-9590-58202743357E}" type="presOf" srcId="{6998B7B6-B1BD-4D7C-B837-5860B80022A1}" destId="{3275F941-8FEF-42B2-9423-55058170E7C2}" srcOrd="1" destOrd="0" presId="urn:microsoft.com/office/officeart/2005/8/layout/target3"/>
    <dgm:cxn modelId="{D02EA41D-9C79-4DE7-BC88-B4B679E20C49}" type="presParOf" srcId="{B9BB0F44-CDDF-4F56-95B1-B8129A6B41B9}" destId="{224987D0-F999-4198-9667-07080831DE62}" srcOrd="0" destOrd="0" presId="urn:microsoft.com/office/officeart/2005/8/layout/target3"/>
    <dgm:cxn modelId="{00F21106-12E4-41D4-817F-C97723CA76A1}" type="presParOf" srcId="{B9BB0F44-CDDF-4F56-95B1-B8129A6B41B9}" destId="{24706EE7-87C7-4C65-AB48-143BBCB602AD}" srcOrd="1" destOrd="0" presId="urn:microsoft.com/office/officeart/2005/8/layout/target3"/>
    <dgm:cxn modelId="{80689872-ECCB-4893-BFF3-E6B055D7C756}" type="presParOf" srcId="{B9BB0F44-CDDF-4F56-95B1-B8129A6B41B9}" destId="{88E498C9-F950-4C1E-9F57-1CDA1E66B084}" srcOrd="2" destOrd="0" presId="urn:microsoft.com/office/officeart/2005/8/layout/target3"/>
    <dgm:cxn modelId="{5E63CE97-C194-4E14-AB22-659A2D8D19CA}" type="presParOf" srcId="{B9BB0F44-CDDF-4F56-95B1-B8129A6B41B9}" destId="{D0C73F5F-C9F4-4896-8CCF-EEEAB8046FAB}" srcOrd="3" destOrd="0" presId="urn:microsoft.com/office/officeart/2005/8/layout/target3"/>
    <dgm:cxn modelId="{7AF02D61-1E16-4D60-A97C-EAD07F9D9508}" type="presParOf" srcId="{B9BB0F44-CDDF-4F56-95B1-B8129A6B41B9}" destId="{296A8A6C-2CC4-4113-9161-8BA7C4C9B05A}" srcOrd="4" destOrd="0" presId="urn:microsoft.com/office/officeart/2005/8/layout/target3"/>
    <dgm:cxn modelId="{070C3ED7-AC65-4AD2-9724-F5E821CB6F0E}" type="presParOf" srcId="{B9BB0F44-CDDF-4F56-95B1-B8129A6B41B9}" destId="{736DEE60-B388-422A-8298-618C9DB0FBAD}" srcOrd="5" destOrd="0" presId="urn:microsoft.com/office/officeart/2005/8/layout/target3"/>
    <dgm:cxn modelId="{462D897B-C0F2-4DE6-B75C-38F085F4042F}" type="presParOf" srcId="{B9BB0F44-CDDF-4F56-95B1-B8129A6B41B9}" destId="{5FACF60F-FC04-466E-81EC-6CE0F5DB8961}" srcOrd="6" destOrd="0" presId="urn:microsoft.com/office/officeart/2005/8/layout/target3"/>
    <dgm:cxn modelId="{E06957C4-6C68-438D-8233-41ABA4014B81}" type="presParOf" srcId="{B9BB0F44-CDDF-4F56-95B1-B8129A6B41B9}" destId="{CC09119D-02C6-4F3C-A2B8-727DBE358128}" srcOrd="7" destOrd="0" presId="urn:microsoft.com/office/officeart/2005/8/layout/target3"/>
    <dgm:cxn modelId="{D6555612-E2F5-431D-86C9-8A05DBA2EE21}" type="presParOf" srcId="{B9BB0F44-CDDF-4F56-95B1-B8129A6B41B9}" destId="{AD27ABC3-9D81-4618-9005-42A108A10C0B}" srcOrd="8" destOrd="0" presId="urn:microsoft.com/office/officeart/2005/8/layout/target3"/>
    <dgm:cxn modelId="{1FEEAEAB-3F2B-4FB1-B7FE-98C29EAF7DBC}" type="presParOf" srcId="{B9BB0F44-CDDF-4F56-95B1-B8129A6B41B9}" destId="{6F8C70AE-9A68-4CA3-A727-EAD52DDB3424}" srcOrd="9" destOrd="0" presId="urn:microsoft.com/office/officeart/2005/8/layout/target3"/>
    <dgm:cxn modelId="{0CB77DF5-CFFA-4C54-9391-9DF6EF3FEC4C}" type="presParOf" srcId="{B9BB0F44-CDDF-4F56-95B1-B8129A6B41B9}" destId="{E4708B1C-992F-4909-AB30-7C917689E377}" srcOrd="10" destOrd="0" presId="urn:microsoft.com/office/officeart/2005/8/layout/target3"/>
    <dgm:cxn modelId="{F5A842FA-F76D-4763-A9B3-ED5955FE5980}" type="presParOf" srcId="{B9BB0F44-CDDF-4F56-95B1-B8129A6B41B9}" destId="{1CE7FDC4-E91B-4E59-9244-3E93582F3BD8}" srcOrd="11" destOrd="0" presId="urn:microsoft.com/office/officeart/2005/8/layout/target3"/>
    <dgm:cxn modelId="{86A84CD2-6F1D-486D-B494-74984D5C3BB9}" type="presParOf" srcId="{B9BB0F44-CDDF-4F56-95B1-B8129A6B41B9}" destId="{8FFF2A21-373B-41CD-83E0-1AC9344A6383}" srcOrd="12" destOrd="0" presId="urn:microsoft.com/office/officeart/2005/8/layout/target3"/>
    <dgm:cxn modelId="{CEDE943D-98C1-4EA7-BDFF-F66DFC556EA4}" type="presParOf" srcId="{B9BB0F44-CDDF-4F56-95B1-B8129A6B41B9}" destId="{CC5FB71B-5A9D-4120-8F52-1FBD6CA081E6}" srcOrd="13" destOrd="0" presId="urn:microsoft.com/office/officeart/2005/8/layout/target3"/>
    <dgm:cxn modelId="{FDAAB6CC-B3A0-4B36-BDED-6DD56643A119}" type="presParOf" srcId="{B9BB0F44-CDDF-4F56-95B1-B8129A6B41B9}" destId="{48DB81A4-585B-47C7-8AD9-2621255528EB}" srcOrd="14" destOrd="0" presId="urn:microsoft.com/office/officeart/2005/8/layout/target3"/>
    <dgm:cxn modelId="{DCCF7015-4015-485A-B0C0-BC391392B7D6}" type="presParOf" srcId="{B9BB0F44-CDDF-4F56-95B1-B8129A6B41B9}" destId="{AC9C6A1B-1729-4FEF-A4AA-70C0AD04765B}" srcOrd="15" destOrd="0" presId="urn:microsoft.com/office/officeart/2005/8/layout/target3"/>
    <dgm:cxn modelId="{8B6B5C5F-7244-4BE8-ADC7-F8D12E2F2654}" type="presParOf" srcId="{B9BB0F44-CDDF-4F56-95B1-B8129A6B41B9}" destId="{05F0DDF0-BA5C-494B-A3F5-3A9899D71549}" srcOrd="16" destOrd="0" presId="urn:microsoft.com/office/officeart/2005/8/layout/target3"/>
    <dgm:cxn modelId="{6729DDD9-02C8-4423-9B2A-F225F202EAFC}" type="presParOf" srcId="{B9BB0F44-CDDF-4F56-95B1-B8129A6B41B9}" destId="{2E6453BB-634E-4F91-B0EF-10DCB341F71F}" srcOrd="17" destOrd="0" presId="urn:microsoft.com/office/officeart/2005/8/layout/target3"/>
    <dgm:cxn modelId="{BF15FFE9-161B-4CA9-B2BF-041F2D72E912}" type="presParOf" srcId="{B9BB0F44-CDDF-4F56-95B1-B8129A6B41B9}" destId="{8B4D936B-2C2E-48F0-8904-1C96DA67ADA7}" srcOrd="18" destOrd="0" presId="urn:microsoft.com/office/officeart/2005/8/layout/target3"/>
    <dgm:cxn modelId="{09D8FE60-E0B8-4DB4-BD73-3FA1E938037E}" type="presParOf" srcId="{B9BB0F44-CDDF-4F56-95B1-B8129A6B41B9}" destId="{683DEE56-96DB-4F1F-9BAC-FA61CBF5E6EE}" srcOrd="19" destOrd="0" presId="urn:microsoft.com/office/officeart/2005/8/layout/target3"/>
    <dgm:cxn modelId="{07073388-760D-4D8E-974C-42570CCB3D8D}" type="presParOf" srcId="{B9BB0F44-CDDF-4F56-95B1-B8129A6B41B9}" destId="{3275F941-8FEF-42B2-9423-55058170E7C2}" srcOrd="20" destOrd="0" presId="urn:microsoft.com/office/officeart/2005/8/layout/target3"/>
    <dgm:cxn modelId="{89E26C2E-F18B-4A7C-AA22-FB5DCB850A84}" type="presParOf" srcId="{B9BB0F44-CDDF-4F56-95B1-B8129A6B41B9}" destId="{9F8B2878-CE36-47E2-99DE-4B43E1161705}" srcOrd="21" destOrd="0" presId="urn:microsoft.com/office/officeart/2005/8/layout/target3"/>
    <dgm:cxn modelId="{F23C1B57-A70A-4AFE-88BF-5A09678DC869}" type="presParOf" srcId="{B9BB0F44-CDDF-4F56-95B1-B8129A6B41B9}" destId="{52CC41BD-2FF3-4FB6-B803-3EC707EEE6BA}" srcOrd="22" destOrd="0" presId="urn:microsoft.com/office/officeart/2005/8/layout/target3"/>
    <dgm:cxn modelId="{97891404-1007-4117-9BC8-470EB4378465}" type="presParOf" srcId="{B9BB0F44-CDDF-4F56-95B1-B8129A6B41B9}" destId="{AED61929-0A3F-4B84-A899-0877F274AD76}"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8D4CF7-812B-4C93-87D1-21F608A34FD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1E6FD849-223F-47A7-86EE-AA11F710C869}">
      <dgm:prSet custT="1"/>
      <dgm:spPr/>
      <dgm:t>
        <a:bodyPr/>
        <a:lstStyle/>
        <a:p>
          <a:r>
            <a:rPr kumimoji="1" lang="ja-JP" altLang="en-US" sz="2800" dirty="0"/>
            <a:t>基本的な欲求に適切に応えらえる環境</a:t>
          </a:r>
          <a:endParaRPr lang="ja-JP" altLang="en-US" sz="2800" dirty="0"/>
        </a:p>
      </dgm:t>
    </dgm:pt>
    <dgm:pt modelId="{4A8F8881-8F65-4646-8E8A-AD8141BAB63E}" type="parTrans" cxnId="{C8AC0584-E231-4D8D-A815-C3F7DF14084A}">
      <dgm:prSet/>
      <dgm:spPr/>
      <dgm:t>
        <a:bodyPr/>
        <a:lstStyle/>
        <a:p>
          <a:endParaRPr kumimoji="1" lang="ja-JP" altLang="en-US"/>
        </a:p>
      </dgm:t>
    </dgm:pt>
    <dgm:pt modelId="{CE698DBD-D952-4936-8C3C-6EC8430F68BA}" type="sibTrans" cxnId="{C8AC0584-E231-4D8D-A815-C3F7DF14084A}">
      <dgm:prSet/>
      <dgm:spPr/>
      <dgm:t>
        <a:bodyPr/>
        <a:lstStyle/>
        <a:p>
          <a:endParaRPr kumimoji="1" lang="ja-JP" altLang="en-US"/>
        </a:p>
      </dgm:t>
    </dgm:pt>
    <dgm:pt modelId="{704893A1-98E5-4FFF-BBC4-CAA5FFCA30C4}">
      <dgm:prSet custT="1"/>
      <dgm:spPr/>
      <dgm:t>
        <a:bodyPr/>
        <a:lstStyle/>
        <a:p>
          <a:r>
            <a:rPr kumimoji="1" lang="ja-JP" altLang="en-US" sz="2800" dirty="0"/>
            <a:t>生活の一貫性とリズムがある環境</a:t>
          </a:r>
          <a:endParaRPr lang="ja-JP" altLang="en-US" sz="2800" dirty="0"/>
        </a:p>
      </dgm:t>
    </dgm:pt>
    <dgm:pt modelId="{1BC826D5-8187-44BD-9321-F28924AB8025}" type="parTrans" cxnId="{78426D8C-7916-414C-AD8D-532E7A596032}">
      <dgm:prSet/>
      <dgm:spPr/>
      <dgm:t>
        <a:bodyPr/>
        <a:lstStyle/>
        <a:p>
          <a:endParaRPr kumimoji="1" lang="ja-JP" altLang="en-US"/>
        </a:p>
      </dgm:t>
    </dgm:pt>
    <dgm:pt modelId="{B7F5340E-FACC-4690-8186-FA762F98D6E3}" type="sibTrans" cxnId="{78426D8C-7916-414C-AD8D-532E7A596032}">
      <dgm:prSet/>
      <dgm:spPr/>
      <dgm:t>
        <a:bodyPr/>
        <a:lstStyle/>
        <a:p>
          <a:endParaRPr kumimoji="1" lang="ja-JP" altLang="en-US"/>
        </a:p>
      </dgm:t>
    </dgm:pt>
    <dgm:pt modelId="{1AF44592-7201-4789-8F64-50DA7EF2E7A9}">
      <dgm:prSet custT="1"/>
      <dgm:spPr/>
      <dgm:t>
        <a:bodyPr/>
        <a:lstStyle/>
        <a:p>
          <a:r>
            <a:rPr kumimoji="1" lang="ja-JP" altLang="en-US" sz="2800" dirty="0"/>
            <a:t>日課があり先の見通しがもてる環境</a:t>
          </a:r>
          <a:endParaRPr lang="ja-JP" altLang="en-US" sz="2800" dirty="0"/>
        </a:p>
      </dgm:t>
    </dgm:pt>
    <dgm:pt modelId="{57495F6E-C2D1-4288-9B7F-694C4576C100}" type="parTrans" cxnId="{C0480752-ED70-4180-9FCE-D8FCFB4B2E6D}">
      <dgm:prSet/>
      <dgm:spPr/>
      <dgm:t>
        <a:bodyPr/>
        <a:lstStyle/>
        <a:p>
          <a:endParaRPr kumimoji="1" lang="ja-JP" altLang="en-US"/>
        </a:p>
      </dgm:t>
    </dgm:pt>
    <dgm:pt modelId="{A9F7393E-A80F-40AA-9711-77C154B5F59F}" type="sibTrans" cxnId="{C0480752-ED70-4180-9FCE-D8FCFB4B2E6D}">
      <dgm:prSet/>
      <dgm:spPr/>
      <dgm:t>
        <a:bodyPr/>
        <a:lstStyle/>
        <a:p>
          <a:endParaRPr kumimoji="1" lang="ja-JP" altLang="en-US"/>
        </a:p>
      </dgm:t>
    </dgm:pt>
    <dgm:pt modelId="{73E6E0FF-67C0-459F-9970-77ACC4709EB6}">
      <dgm:prSet custT="1"/>
      <dgm:spPr/>
      <dgm:t>
        <a:bodyPr/>
        <a:lstStyle/>
        <a:p>
          <a:pPr marL="273050" indent="-96838" algn="l"/>
          <a:r>
            <a:rPr kumimoji="1" lang="ja-JP" altLang="en-US" sz="2800" dirty="0"/>
            <a:t>情緒的に常に安心に変えてくれる養育者の存在がいる環境</a:t>
          </a:r>
          <a:endParaRPr lang="ja-JP" altLang="en-US" sz="2800" dirty="0"/>
        </a:p>
      </dgm:t>
    </dgm:pt>
    <dgm:pt modelId="{FAFE3448-A95D-464C-8635-60DA6D5226AD}" type="parTrans" cxnId="{08F8CE99-5DAE-48D8-A1C7-EAB8BBCC84F1}">
      <dgm:prSet/>
      <dgm:spPr/>
      <dgm:t>
        <a:bodyPr/>
        <a:lstStyle/>
        <a:p>
          <a:endParaRPr kumimoji="1" lang="ja-JP" altLang="en-US"/>
        </a:p>
      </dgm:t>
    </dgm:pt>
    <dgm:pt modelId="{F3AAAAF3-BF75-413D-8042-4B035E478BDB}" type="sibTrans" cxnId="{08F8CE99-5DAE-48D8-A1C7-EAB8BBCC84F1}">
      <dgm:prSet/>
      <dgm:spPr/>
      <dgm:t>
        <a:bodyPr/>
        <a:lstStyle/>
        <a:p>
          <a:endParaRPr kumimoji="1" lang="ja-JP" altLang="en-US"/>
        </a:p>
      </dgm:t>
    </dgm:pt>
    <dgm:pt modelId="{E459F990-C880-4107-825C-7FC465E20AAC}" type="pres">
      <dgm:prSet presAssocID="{2F8D4CF7-812B-4C93-87D1-21F608A34FDA}" presName="Name0" presStyleCnt="0">
        <dgm:presLayoutVars>
          <dgm:chMax val="7"/>
          <dgm:dir/>
          <dgm:animLvl val="lvl"/>
          <dgm:resizeHandles val="exact"/>
        </dgm:presLayoutVars>
      </dgm:prSet>
      <dgm:spPr/>
      <dgm:t>
        <a:bodyPr/>
        <a:lstStyle/>
        <a:p>
          <a:endParaRPr kumimoji="1" lang="ja-JP" altLang="en-US"/>
        </a:p>
      </dgm:t>
    </dgm:pt>
    <dgm:pt modelId="{A2F6BA85-916B-4ED3-AD1F-4367A0D68538}" type="pres">
      <dgm:prSet presAssocID="{1E6FD849-223F-47A7-86EE-AA11F710C869}" presName="circle1" presStyleLbl="node1" presStyleIdx="0" presStyleCnt="4"/>
      <dgm:spPr/>
    </dgm:pt>
    <dgm:pt modelId="{E8258C1D-2C31-4CEA-ADCB-0870F12BEB9D}" type="pres">
      <dgm:prSet presAssocID="{1E6FD849-223F-47A7-86EE-AA11F710C869}" presName="space" presStyleCnt="0"/>
      <dgm:spPr/>
    </dgm:pt>
    <dgm:pt modelId="{18C77D74-2506-4BC6-A8D7-10447DAA01F8}" type="pres">
      <dgm:prSet presAssocID="{1E6FD849-223F-47A7-86EE-AA11F710C869}" presName="rect1" presStyleLbl="alignAcc1" presStyleIdx="0" presStyleCnt="4"/>
      <dgm:spPr/>
      <dgm:t>
        <a:bodyPr/>
        <a:lstStyle/>
        <a:p>
          <a:endParaRPr kumimoji="1" lang="ja-JP" altLang="en-US"/>
        </a:p>
      </dgm:t>
    </dgm:pt>
    <dgm:pt modelId="{BB3B2CC7-9B35-4DC4-8FDC-38E1D4035099}" type="pres">
      <dgm:prSet presAssocID="{704893A1-98E5-4FFF-BBC4-CAA5FFCA30C4}" presName="vertSpace2" presStyleLbl="node1" presStyleIdx="0" presStyleCnt="4"/>
      <dgm:spPr/>
    </dgm:pt>
    <dgm:pt modelId="{DF9D9945-FAD3-42E1-A8CF-CDE01F129C07}" type="pres">
      <dgm:prSet presAssocID="{704893A1-98E5-4FFF-BBC4-CAA5FFCA30C4}" presName="circle2" presStyleLbl="node1" presStyleIdx="1" presStyleCnt="4"/>
      <dgm:spPr/>
    </dgm:pt>
    <dgm:pt modelId="{6FBBA3ED-ECD0-44A8-840C-35D7233E774A}" type="pres">
      <dgm:prSet presAssocID="{704893A1-98E5-4FFF-BBC4-CAA5FFCA30C4}" presName="rect2" presStyleLbl="alignAcc1" presStyleIdx="1" presStyleCnt="4"/>
      <dgm:spPr/>
      <dgm:t>
        <a:bodyPr/>
        <a:lstStyle/>
        <a:p>
          <a:endParaRPr kumimoji="1" lang="ja-JP" altLang="en-US"/>
        </a:p>
      </dgm:t>
    </dgm:pt>
    <dgm:pt modelId="{FDEDE60D-7768-430C-B51B-AE27B1B57F98}" type="pres">
      <dgm:prSet presAssocID="{1AF44592-7201-4789-8F64-50DA7EF2E7A9}" presName="vertSpace3" presStyleLbl="node1" presStyleIdx="1" presStyleCnt="4"/>
      <dgm:spPr/>
    </dgm:pt>
    <dgm:pt modelId="{4128EF9A-B0BE-4078-AB92-26CD48CB94E7}" type="pres">
      <dgm:prSet presAssocID="{1AF44592-7201-4789-8F64-50DA7EF2E7A9}" presName="circle3" presStyleLbl="node1" presStyleIdx="2" presStyleCnt="4"/>
      <dgm:spPr/>
    </dgm:pt>
    <dgm:pt modelId="{112D6909-2E36-41BA-AD77-BF696353351C}" type="pres">
      <dgm:prSet presAssocID="{1AF44592-7201-4789-8F64-50DA7EF2E7A9}" presName="rect3" presStyleLbl="alignAcc1" presStyleIdx="2" presStyleCnt="4"/>
      <dgm:spPr/>
      <dgm:t>
        <a:bodyPr/>
        <a:lstStyle/>
        <a:p>
          <a:endParaRPr kumimoji="1" lang="ja-JP" altLang="en-US"/>
        </a:p>
      </dgm:t>
    </dgm:pt>
    <dgm:pt modelId="{F99E5401-545E-4F91-BA53-01A32FEA492B}" type="pres">
      <dgm:prSet presAssocID="{73E6E0FF-67C0-459F-9970-77ACC4709EB6}" presName="vertSpace4" presStyleLbl="node1" presStyleIdx="2" presStyleCnt="4"/>
      <dgm:spPr/>
    </dgm:pt>
    <dgm:pt modelId="{8BEE1E4C-7C6F-45A3-B582-DA17E5EDF2C2}" type="pres">
      <dgm:prSet presAssocID="{73E6E0FF-67C0-459F-9970-77ACC4709EB6}" presName="circle4" presStyleLbl="node1" presStyleIdx="3" presStyleCnt="4"/>
      <dgm:spPr/>
    </dgm:pt>
    <dgm:pt modelId="{D200EE9C-010A-47A6-A8F7-977AA6982B73}" type="pres">
      <dgm:prSet presAssocID="{73E6E0FF-67C0-459F-9970-77ACC4709EB6}" presName="rect4" presStyleLbl="alignAcc1" presStyleIdx="3" presStyleCnt="4"/>
      <dgm:spPr/>
      <dgm:t>
        <a:bodyPr/>
        <a:lstStyle/>
        <a:p>
          <a:endParaRPr kumimoji="1" lang="ja-JP" altLang="en-US"/>
        </a:p>
      </dgm:t>
    </dgm:pt>
    <dgm:pt modelId="{4DA05BF4-C6F8-4EA9-A5F2-192000DF38B8}" type="pres">
      <dgm:prSet presAssocID="{1E6FD849-223F-47A7-86EE-AA11F710C869}" presName="rect1ParTxNoCh" presStyleLbl="alignAcc1" presStyleIdx="3" presStyleCnt="4">
        <dgm:presLayoutVars>
          <dgm:chMax val="1"/>
          <dgm:bulletEnabled val="1"/>
        </dgm:presLayoutVars>
      </dgm:prSet>
      <dgm:spPr/>
      <dgm:t>
        <a:bodyPr/>
        <a:lstStyle/>
        <a:p>
          <a:endParaRPr kumimoji="1" lang="ja-JP" altLang="en-US"/>
        </a:p>
      </dgm:t>
    </dgm:pt>
    <dgm:pt modelId="{F32AF193-C711-4627-960F-045CDC33B35E}" type="pres">
      <dgm:prSet presAssocID="{704893A1-98E5-4FFF-BBC4-CAA5FFCA30C4}" presName="rect2ParTxNoCh" presStyleLbl="alignAcc1" presStyleIdx="3" presStyleCnt="4">
        <dgm:presLayoutVars>
          <dgm:chMax val="1"/>
          <dgm:bulletEnabled val="1"/>
        </dgm:presLayoutVars>
      </dgm:prSet>
      <dgm:spPr/>
      <dgm:t>
        <a:bodyPr/>
        <a:lstStyle/>
        <a:p>
          <a:endParaRPr kumimoji="1" lang="ja-JP" altLang="en-US"/>
        </a:p>
      </dgm:t>
    </dgm:pt>
    <dgm:pt modelId="{6388EFC0-ADBA-455D-AD84-D6B7409705F1}" type="pres">
      <dgm:prSet presAssocID="{1AF44592-7201-4789-8F64-50DA7EF2E7A9}" presName="rect3ParTxNoCh" presStyleLbl="alignAcc1" presStyleIdx="3" presStyleCnt="4">
        <dgm:presLayoutVars>
          <dgm:chMax val="1"/>
          <dgm:bulletEnabled val="1"/>
        </dgm:presLayoutVars>
      </dgm:prSet>
      <dgm:spPr/>
      <dgm:t>
        <a:bodyPr/>
        <a:lstStyle/>
        <a:p>
          <a:endParaRPr kumimoji="1" lang="ja-JP" altLang="en-US"/>
        </a:p>
      </dgm:t>
    </dgm:pt>
    <dgm:pt modelId="{797BE1AD-A00B-41EF-A04F-99D037EADBF0}" type="pres">
      <dgm:prSet presAssocID="{73E6E0FF-67C0-459F-9970-77ACC4709EB6}" presName="rect4ParTxNoCh" presStyleLbl="alignAcc1" presStyleIdx="3" presStyleCnt="4">
        <dgm:presLayoutVars>
          <dgm:chMax val="1"/>
          <dgm:bulletEnabled val="1"/>
        </dgm:presLayoutVars>
      </dgm:prSet>
      <dgm:spPr/>
      <dgm:t>
        <a:bodyPr/>
        <a:lstStyle/>
        <a:p>
          <a:endParaRPr kumimoji="1" lang="ja-JP" altLang="en-US"/>
        </a:p>
      </dgm:t>
    </dgm:pt>
  </dgm:ptLst>
  <dgm:cxnLst>
    <dgm:cxn modelId="{78426D8C-7916-414C-AD8D-532E7A596032}" srcId="{2F8D4CF7-812B-4C93-87D1-21F608A34FDA}" destId="{704893A1-98E5-4FFF-BBC4-CAA5FFCA30C4}" srcOrd="1" destOrd="0" parTransId="{1BC826D5-8187-44BD-9321-F28924AB8025}" sibTransId="{B7F5340E-FACC-4690-8186-FA762F98D6E3}"/>
    <dgm:cxn modelId="{59D3E316-B3A4-4159-AF19-60CBD81AA971}" type="presOf" srcId="{1AF44592-7201-4789-8F64-50DA7EF2E7A9}" destId="{112D6909-2E36-41BA-AD77-BF696353351C}" srcOrd="0" destOrd="0" presId="urn:microsoft.com/office/officeart/2005/8/layout/target3"/>
    <dgm:cxn modelId="{3DC6C88D-E3DC-4B84-B45B-87772A9D0D93}" type="presOf" srcId="{704893A1-98E5-4FFF-BBC4-CAA5FFCA30C4}" destId="{F32AF193-C711-4627-960F-045CDC33B35E}" srcOrd="1" destOrd="0" presId="urn:microsoft.com/office/officeart/2005/8/layout/target3"/>
    <dgm:cxn modelId="{D0D07525-85F7-4A05-A932-DAE21C1A8BA4}" type="presOf" srcId="{1AF44592-7201-4789-8F64-50DA7EF2E7A9}" destId="{6388EFC0-ADBA-455D-AD84-D6B7409705F1}" srcOrd="1" destOrd="0" presId="urn:microsoft.com/office/officeart/2005/8/layout/target3"/>
    <dgm:cxn modelId="{0C8B3B8E-8977-4CBD-8E0A-1955D1E74C87}" type="presOf" srcId="{2F8D4CF7-812B-4C93-87D1-21F608A34FDA}" destId="{E459F990-C880-4107-825C-7FC465E20AAC}" srcOrd="0" destOrd="0" presId="urn:microsoft.com/office/officeart/2005/8/layout/target3"/>
    <dgm:cxn modelId="{D700B9FF-68C1-4F78-8684-000DA2632351}" type="presOf" srcId="{1E6FD849-223F-47A7-86EE-AA11F710C869}" destId="{4DA05BF4-C6F8-4EA9-A5F2-192000DF38B8}" srcOrd="1" destOrd="0" presId="urn:microsoft.com/office/officeart/2005/8/layout/target3"/>
    <dgm:cxn modelId="{58F70300-3823-4837-BE4D-73F7B672FBF3}" type="presOf" srcId="{73E6E0FF-67C0-459F-9970-77ACC4709EB6}" destId="{D200EE9C-010A-47A6-A8F7-977AA6982B73}" srcOrd="0" destOrd="0" presId="urn:microsoft.com/office/officeart/2005/8/layout/target3"/>
    <dgm:cxn modelId="{CEB7773A-3003-4772-89D0-FAE734A6C0F6}" type="presOf" srcId="{704893A1-98E5-4FFF-BBC4-CAA5FFCA30C4}" destId="{6FBBA3ED-ECD0-44A8-840C-35D7233E774A}" srcOrd="0" destOrd="0" presId="urn:microsoft.com/office/officeart/2005/8/layout/target3"/>
    <dgm:cxn modelId="{08F8CE99-5DAE-48D8-A1C7-EAB8BBCC84F1}" srcId="{2F8D4CF7-812B-4C93-87D1-21F608A34FDA}" destId="{73E6E0FF-67C0-459F-9970-77ACC4709EB6}" srcOrd="3" destOrd="0" parTransId="{FAFE3448-A95D-464C-8635-60DA6D5226AD}" sibTransId="{F3AAAAF3-BF75-413D-8042-4B035E478BDB}"/>
    <dgm:cxn modelId="{C0480752-ED70-4180-9FCE-D8FCFB4B2E6D}" srcId="{2F8D4CF7-812B-4C93-87D1-21F608A34FDA}" destId="{1AF44592-7201-4789-8F64-50DA7EF2E7A9}" srcOrd="2" destOrd="0" parTransId="{57495F6E-C2D1-4288-9B7F-694C4576C100}" sibTransId="{A9F7393E-A80F-40AA-9711-77C154B5F59F}"/>
    <dgm:cxn modelId="{C8AC0584-E231-4D8D-A815-C3F7DF14084A}" srcId="{2F8D4CF7-812B-4C93-87D1-21F608A34FDA}" destId="{1E6FD849-223F-47A7-86EE-AA11F710C869}" srcOrd="0" destOrd="0" parTransId="{4A8F8881-8F65-4646-8E8A-AD8141BAB63E}" sibTransId="{CE698DBD-D952-4936-8C3C-6EC8430F68BA}"/>
    <dgm:cxn modelId="{9BBF87E0-2A44-451A-A75C-39D4A0E2094D}" type="presOf" srcId="{1E6FD849-223F-47A7-86EE-AA11F710C869}" destId="{18C77D74-2506-4BC6-A8D7-10447DAA01F8}" srcOrd="0" destOrd="0" presId="urn:microsoft.com/office/officeart/2005/8/layout/target3"/>
    <dgm:cxn modelId="{D39B1B58-14E5-4524-862D-4C7EC196593A}" type="presOf" srcId="{73E6E0FF-67C0-459F-9970-77ACC4709EB6}" destId="{797BE1AD-A00B-41EF-A04F-99D037EADBF0}" srcOrd="1" destOrd="0" presId="urn:microsoft.com/office/officeart/2005/8/layout/target3"/>
    <dgm:cxn modelId="{3C141CA8-F75F-4501-99D8-1A10A6C1E535}" type="presParOf" srcId="{E459F990-C880-4107-825C-7FC465E20AAC}" destId="{A2F6BA85-916B-4ED3-AD1F-4367A0D68538}" srcOrd="0" destOrd="0" presId="urn:microsoft.com/office/officeart/2005/8/layout/target3"/>
    <dgm:cxn modelId="{F8111A05-5A43-459B-92A7-4BEE8C6AD49C}" type="presParOf" srcId="{E459F990-C880-4107-825C-7FC465E20AAC}" destId="{E8258C1D-2C31-4CEA-ADCB-0870F12BEB9D}" srcOrd="1" destOrd="0" presId="urn:microsoft.com/office/officeart/2005/8/layout/target3"/>
    <dgm:cxn modelId="{BEED5228-D18E-447D-B54D-D9EBF728F7AF}" type="presParOf" srcId="{E459F990-C880-4107-825C-7FC465E20AAC}" destId="{18C77D74-2506-4BC6-A8D7-10447DAA01F8}" srcOrd="2" destOrd="0" presId="urn:microsoft.com/office/officeart/2005/8/layout/target3"/>
    <dgm:cxn modelId="{8AD1D800-5406-423E-8007-759E5F78A2BA}" type="presParOf" srcId="{E459F990-C880-4107-825C-7FC465E20AAC}" destId="{BB3B2CC7-9B35-4DC4-8FDC-38E1D4035099}" srcOrd="3" destOrd="0" presId="urn:microsoft.com/office/officeart/2005/8/layout/target3"/>
    <dgm:cxn modelId="{C73D2FEB-08A5-466D-8182-BE15A48308ED}" type="presParOf" srcId="{E459F990-C880-4107-825C-7FC465E20AAC}" destId="{DF9D9945-FAD3-42E1-A8CF-CDE01F129C07}" srcOrd="4" destOrd="0" presId="urn:microsoft.com/office/officeart/2005/8/layout/target3"/>
    <dgm:cxn modelId="{A31958FE-A054-4346-B8AD-D16126F4F3D7}" type="presParOf" srcId="{E459F990-C880-4107-825C-7FC465E20AAC}" destId="{6FBBA3ED-ECD0-44A8-840C-35D7233E774A}" srcOrd="5" destOrd="0" presId="urn:microsoft.com/office/officeart/2005/8/layout/target3"/>
    <dgm:cxn modelId="{16512B57-87FD-4B1F-AB31-46E7DCF3BB9D}" type="presParOf" srcId="{E459F990-C880-4107-825C-7FC465E20AAC}" destId="{FDEDE60D-7768-430C-B51B-AE27B1B57F98}" srcOrd="6" destOrd="0" presId="urn:microsoft.com/office/officeart/2005/8/layout/target3"/>
    <dgm:cxn modelId="{51EDA444-026C-4283-94D9-9DC3E3434F9B}" type="presParOf" srcId="{E459F990-C880-4107-825C-7FC465E20AAC}" destId="{4128EF9A-B0BE-4078-AB92-26CD48CB94E7}" srcOrd="7" destOrd="0" presId="urn:microsoft.com/office/officeart/2005/8/layout/target3"/>
    <dgm:cxn modelId="{4DE51128-B677-46C9-A753-27D02B8D7CD4}" type="presParOf" srcId="{E459F990-C880-4107-825C-7FC465E20AAC}" destId="{112D6909-2E36-41BA-AD77-BF696353351C}" srcOrd="8" destOrd="0" presId="urn:microsoft.com/office/officeart/2005/8/layout/target3"/>
    <dgm:cxn modelId="{B84F198B-DE16-4DEE-B4AC-552C0E34C942}" type="presParOf" srcId="{E459F990-C880-4107-825C-7FC465E20AAC}" destId="{F99E5401-545E-4F91-BA53-01A32FEA492B}" srcOrd="9" destOrd="0" presId="urn:microsoft.com/office/officeart/2005/8/layout/target3"/>
    <dgm:cxn modelId="{9C78E164-55AC-46CD-90FB-A417EF732BBD}" type="presParOf" srcId="{E459F990-C880-4107-825C-7FC465E20AAC}" destId="{8BEE1E4C-7C6F-45A3-B582-DA17E5EDF2C2}" srcOrd="10" destOrd="0" presId="urn:microsoft.com/office/officeart/2005/8/layout/target3"/>
    <dgm:cxn modelId="{E6ABC17E-7E61-4B18-969C-B5F102CF5158}" type="presParOf" srcId="{E459F990-C880-4107-825C-7FC465E20AAC}" destId="{D200EE9C-010A-47A6-A8F7-977AA6982B73}" srcOrd="11" destOrd="0" presId="urn:microsoft.com/office/officeart/2005/8/layout/target3"/>
    <dgm:cxn modelId="{C79B2C11-A52F-484D-B123-2260AB554154}" type="presParOf" srcId="{E459F990-C880-4107-825C-7FC465E20AAC}" destId="{4DA05BF4-C6F8-4EA9-A5F2-192000DF38B8}" srcOrd="12" destOrd="0" presId="urn:microsoft.com/office/officeart/2005/8/layout/target3"/>
    <dgm:cxn modelId="{DE800102-5257-4641-862C-03ED71A979D1}" type="presParOf" srcId="{E459F990-C880-4107-825C-7FC465E20AAC}" destId="{F32AF193-C711-4627-960F-045CDC33B35E}" srcOrd="13" destOrd="0" presId="urn:microsoft.com/office/officeart/2005/8/layout/target3"/>
    <dgm:cxn modelId="{34060410-A164-4CB8-9AD1-9511442915BE}" type="presParOf" srcId="{E459F990-C880-4107-825C-7FC465E20AAC}" destId="{6388EFC0-ADBA-455D-AD84-D6B7409705F1}" srcOrd="14" destOrd="0" presId="urn:microsoft.com/office/officeart/2005/8/layout/target3"/>
    <dgm:cxn modelId="{2CAECC58-7C96-48B9-B72B-284E82DC63C8}" type="presParOf" srcId="{E459F990-C880-4107-825C-7FC465E20AAC}" destId="{797BE1AD-A00B-41EF-A04F-99D037EADBF0}"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9893E3-CD98-4CD1-AD03-D8F2988DB87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kumimoji="1" lang="ja-JP" altLang="en-US"/>
        </a:p>
      </dgm:t>
    </dgm:pt>
    <dgm:pt modelId="{2CC2633E-562F-4DA4-94BB-2E574A7108F2}">
      <dgm:prSet/>
      <dgm:spPr/>
      <dgm:t>
        <a:bodyPr/>
        <a:lstStyle/>
        <a:p>
          <a:r>
            <a:rPr kumimoji="1" lang="ja-JP"/>
            <a:t>早期発見と予測性</a:t>
          </a:r>
          <a:endParaRPr lang="ja-JP"/>
        </a:p>
      </dgm:t>
    </dgm:pt>
    <dgm:pt modelId="{AC8FC173-B34C-4F54-B04F-C6BD2C2EBC67}" type="parTrans" cxnId="{446C8F0E-EA76-4F56-813C-33443EC99679}">
      <dgm:prSet/>
      <dgm:spPr/>
      <dgm:t>
        <a:bodyPr/>
        <a:lstStyle/>
        <a:p>
          <a:endParaRPr kumimoji="1" lang="ja-JP" altLang="en-US"/>
        </a:p>
      </dgm:t>
    </dgm:pt>
    <dgm:pt modelId="{0AA93B96-D677-4A16-91EE-4DFA93592C0E}" type="sibTrans" cxnId="{446C8F0E-EA76-4F56-813C-33443EC99679}">
      <dgm:prSet/>
      <dgm:spPr/>
      <dgm:t>
        <a:bodyPr/>
        <a:lstStyle/>
        <a:p>
          <a:endParaRPr kumimoji="1" lang="ja-JP" altLang="en-US"/>
        </a:p>
      </dgm:t>
    </dgm:pt>
    <dgm:pt modelId="{D24ACBEA-5C52-4101-AF48-CD1234736798}">
      <dgm:prSet/>
      <dgm:spPr/>
      <dgm:t>
        <a:bodyPr/>
        <a:lstStyle/>
        <a:p>
          <a:r>
            <a:rPr kumimoji="1" lang="ja-JP"/>
            <a:t>経過の把握</a:t>
          </a:r>
          <a:endParaRPr lang="ja-JP"/>
        </a:p>
      </dgm:t>
    </dgm:pt>
    <dgm:pt modelId="{9DD40F55-4FAD-46D6-AEB8-499EB1D988E2}" type="parTrans" cxnId="{B0FBDB46-7AF5-485A-A2D0-8017B70DDAA3}">
      <dgm:prSet/>
      <dgm:spPr/>
      <dgm:t>
        <a:bodyPr/>
        <a:lstStyle/>
        <a:p>
          <a:endParaRPr kumimoji="1" lang="ja-JP" altLang="en-US"/>
        </a:p>
      </dgm:t>
    </dgm:pt>
    <dgm:pt modelId="{AA67214E-B106-4DF1-AA72-EEA4915CDD7D}" type="sibTrans" cxnId="{B0FBDB46-7AF5-485A-A2D0-8017B70DDAA3}">
      <dgm:prSet/>
      <dgm:spPr/>
      <dgm:t>
        <a:bodyPr/>
        <a:lstStyle/>
        <a:p>
          <a:endParaRPr kumimoji="1" lang="ja-JP" altLang="en-US"/>
        </a:p>
      </dgm:t>
    </dgm:pt>
    <dgm:pt modelId="{2E6C80E5-43E6-4D46-B38E-8838DB0ADF82}">
      <dgm:prSet/>
      <dgm:spPr/>
      <dgm:t>
        <a:bodyPr/>
        <a:lstStyle/>
        <a:p>
          <a:r>
            <a:rPr kumimoji="1" lang="ja-JP"/>
            <a:t>定期的な健康診断</a:t>
          </a:r>
          <a:endParaRPr lang="ja-JP"/>
        </a:p>
      </dgm:t>
    </dgm:pt>
    <dgm:pt modelId="{64614D8C-4CC3-4E10-9CDF-6BA2C531C821}" type="parTrans" cxnId="{9FFF39C0-93EE-48D9-8445-74226E9B7ECB}">
      <dgm:prSet/>
      <dgm:spPr/>
      <dgm:t>
        <a:bodyPr/>
        <a:lstStyle/>
        <a:p>
          <a:endParaRPr kumimoji="1" lang="ja-JP" altLang="en-US"/>
        </a:p>
      </dgm:t>
    </dgm:pt>
    <dgm:pt modelId="{634B3FFA-77D1-4B59-92B2-672284E36C2D}" type="sibTrans" cxnId="{9FFF39C0-93EE-48D9-8445-74226E9B7ECB}">
      <dgm:prSet/>
      <dgm:spPr/>
      <dgm:t>
        <a:bodyPr/>
        <a:lstStyle/>
        <a:p>
          <a:endParaRPr kumimoji="1" lang="ja-JP" altLang="en-US"/>
        </a:p>
      </dgm:t>
    </dgm:pt>
    <dgm:pt modelId="{42054C0E-A00E-49DB-93FA-ABE893F40C56}" type="pres">
      <dgm:prSet presAssocID="{EF9893E3-CD98-4CD1-AD03-D8F2988DB87C}" presName="Name0" presStyleCnt="0">
        <dgm:presLayoutVars>
          <dgm:chMax val="7"/>
          <dgm:dir/>
          <dgm:animLvl val="lvl"/>
          <dgm:resizeHandles val="exact"/>
        </dgm:presLayoutVars>
      </dgm:prSet>
      <dgm:spPr/>
      <dgm:t>
        <a:bodyPr/>
        <a:lstStyle/>
        <a:p>
          <a:endParaRPr kumimoji="1" lang="ja-JP" altLang="en-US"/>
        </a:p>
      </dgm:t>
    </dgm:pt>
    <dgm:pt modelId="{0F898B05-9B6D-4169-92AF-643B7BEEFFFF}" type="pres">
      <dgm:prSet presAssocID="{2CC2633E-562F-4DA4-94BB-2E574A7108F2}" presName="circle1" presStyleLbl="node1" presStyleIdx="0" presStyleCnt="3"/>
      <dgm:spPr/>
    </dgm:pt>
    <dgm:pt modelId="{CCFBBEEB-E387-4E24-A748-85D4165CD196}" type="pres">
      <dgm:prSet presAssocID="{2CC2633E-562F-4DA4-94BB-2E574A7108F2}" presName="space" presStyleCnt="0"/>
      <dgm:spPr/>
    </dgm:pt>
    <dgm:pt modelId="{65728213-1635-489C-B460-40372B548422}" type="pres">
      <dgm:prSet presAssocID="{2CC2633E-562F-4DA4-94BB-2E574A7108F2}" presName="rect1" presStyleLbl="alignAcc1" presStyleIdx="0" presStyleCnt="3"/>
      <dgm:spPr/>
      <dgm:t>
        <a:bodyPr/>
        <a:lstStyle/>
        <a:p>
          <a:endParaRPr kumimoji="1" lang="ja-JP" altLang="en-US"/>
        </a:p>
      </dgm:t>
    </dgm:pt>
    <dgm:pt modelId="{70BAFD5E-54B2-4B43-83C8-384881FE8791}" type="pres">
      <dgm:prSet presAssocID="{D24ACBEA-5C52-4101-AF48-CD1234736798}" presName="vertSpace2" presStyleLbl="node1" presStyleIdx="0" presStyleCnt="3"/>
      <dgm:spPr/>
    </dgm:pt>
    <dgm:pt modelId="{79E2BE01-AD24-48D0-944E-E5CB5B20A870}" type="pres">
      <dgm:prSet presAssocID="{D24ACBEA-5C52-4101-AF48-CD1234736798}" presName="circle2" presStyleLbl="node1" presStyleIdx="1" presStyleCnt="3"/>
      <dgm:spPr/>
    </dgm:pt>
    <dgm:pt modelId="{48944E8F-567D-4ED9-845D-4B83906B4B91}" type="pres">
      <dgm:prSet presAssocID="{D24ACBEA-5C52-4101-AF48-CD1234736798}" presName="rect2" presStyleLbl="alignAcc1" presStyleIdx="1" presStyleCnt="3"/>
      <dgm:spPr/>
      <dgm:t>
        <a:bodyPr/>
        <a:lstStyle/>
        <a:p>
          <a:endParaRPr kumimoji="1" lang="ja-JP" altLang="en-US"/>
        </a:p>
      </dgm:t>
    </dgm:pt>
    <dgm:pt modelId="{F36B2C22-2F9A-4944-BB14-A9C9078BB743}" type="pres">
      <dgm:prSet presAssocID="{2E6C80E5-43E6-4D46-B38E-8838DB0ADF82}" presName="vertSpace3" presStyleLbl="node1" presStyleIdx="1" presStyleCnt="3"/>
      <dgm:spPr/>
    </dgm:pt>
    <dgm:pt modelId="{36DE5C5B-62C5-4267-BA11-1DC8B3B7F843}" type="pres">
      <dgm:prSet presAssocID="{2E6C80E5-43E6-4D46-B38E-8838DB0ADF82}" presName="circle3" presStyleLbl="node1" presStyleIdx="2" presStyleCnt="3"/>
      <dgm:spPr/>
    </dgm:pt>
    <dgm:pt modelId="{A0324056-3785-44BF-B903-16C0CB877124}" type="pres">
      <dgm:prSet presAssocID="{2E6C80E5-43E6-4D46-B38E-8838DB0ADF82}" presName="rect3" presStyleLbl="alignAcc1" presStyleIdx="2" presStyleCnt="3"/>
      <dgm:spPr/>
      <dgm:t>
        <a:bodyPr/>
        <a:lstStyle/>
        <a:p>
          <a:endParaRPr kumimoji="1" lang="ja-JP" altLang="en-US"/>
        </a:p>
      </dgm:t>
    </dgm:pt>
    <dgm:pt modelId="{FBAC9A99-09C2-4D78-8FB3-497A8854C23C}" type="pres">
      <dgm:prSet presAssocID="{2CC2633E-562F-4DA4-94BB-2E574A7108F2}" presName="rect1ParTxNoCh" presStyleLbl="alignAcc1" presStyleIdx="2" presStyleCnt="3">
        <dgm:presLayoutVars>
          <dgm:chMax val="1"/>
          <dgm:bulletEnabled val="1"/>
        </dgm:presLayoutVars>
      </dgm:prSet>
      <dgm:spPr/>
      <dgm:t>
        <a:bodyPr/>
        <a:lstStyle/>
        <a:p>
          <a:endParaRPr kumimoji="1" lang="ja-JP" altLang="en-US"/>
        </a:p>
      </dgm:t>
    </dgm:pt>
    <dgm:pt modelId="{95913546-0C82-4756-B55D-314AABA97880}" type="pres">
      <dgm:prSet presAssocID="{D24ACBEA-5C52-4101-AF48-CD1234736798}" presName="rect2ParTxNoCh" presStyleLbl="alignAcc1" presStyleIdx="2" presStyleCnt="3">
        <dgm:presLayoutVars>
          <dgm:chMax val="1"/>
          <dgm:bulletEnabled val="1"/>
        </dgm:presLayoutVars>
      </dgm:prSet>
      <dgm:spPr/>
      <dgm:t>
        <a:bodyPr/>
        <a:lstStyle/>
        <a:p>
          <a:endParaRPr kumimoji="1" lang="ja-JP" altLang="en-US"/>
        </a:p>
      </dgm:t>
    </dgm:pt>
    <dgm:pt modelId="{6E40CB2A-EC3B-4BF3-84CF-B2E616A0A22C}" type="pres">
      <dgm:prSet presAssocID="{2E6C80E5-43E6-4D46-B38E-8838DB0ADF82}" presName="rect3ParTxNoCh" presStyleLbl="alignAcc1" presStyleIdx="2" presStyleCnt="3">
        <dgm:presLayoutVars>
          <dgm:chMax val="1"/>
          <dgm:bulletEnabled val="1"/>
        </dgm:presLayoutVars>
      </dgm:prSet>
      <dgm:spPr/>
      <dgm:t>
        <a:bodyPr/>
        <a:lstStyle/>
        <a:p>
          <a:endParaRPr kumimoji="1" lang="ja-JP" altLang="en-US"/>
        </a:p>
      </dgm:t>
    </dgm:pt>
  </dgm:ptLst>
  <dgm:cxnLst>
    <dgm:cxn modelId="{B0FBDB46-7AF5-485A-A2D0-8017B70DDAA3}" srcId="{EF9893E3-CD98-4CD1-AD03-D8F2988DB87C}" destId="{D24ACBEA-5C52-4101-AF48-CD1234736798}" srcOrd="1" destOrd="0" parTransId="{9DD40F55-4FAD-46D6-AEB8-499EB1D988E2}" sibTransId="{AA67214E-B106-4DF1-AA72-EEA4915CDD7D}"/>
    <dgm:cxn modelId="{446C8F0E-EA76-4F56-813C-33443EC99679}" srcId="{EF9893E3-CD98-4CD1-AD03-D8F2988DB87C}" destId="{2CC2633E-562F-4DA4-94BB-2E574A7108F2}" srcOrd="0" destOrd="0" parTransId="{AC8FC173-B34C-4F54-B04F-C6BD2C2EBC67}" sibTransId="{0AA93B96-D677-4A16-91EE-4DFA93592C0E}"/>
    <dgm:cxn modelId="{B08F88FC-E4A0-4E51-B472-BDE8479D63C8}" type="presOf" srcId="{D24ACBEA-5C52-4101-AF48-CD1234736798}" destId="{48944E8F-567D-4ED9-845D-4B83906B4B91}" srcOrd="0" destOrd="0" presId="urn:microsoft.com/office/officeart/2005/8/layout/target3"/>
    <dgm:cxn modelId="{D312780C-6B04-4841-B723-790517698E25}" type="presOf" srcId="{2E6C80E5-43E6-4D46-B38E-8838DB0ADF82}" destId="{A0324056-3785-44BF-B903-16C0CB877124}" srcOrd="0" destOrd="0" presId="urn:microsoft.com/office/officeart/2005/8/layout/target3"/>
    <dgm:cxn modelId="{47324021-2B3E-4032-9841-068526AB83DA}" type="presOf" srcId="{EF9893E3-CD98-4CD1-AD03-D8F2988DB87C}" destId="{42054C0E-A00E-49DB-93FA-ABE893F40C56}" srcOrd="0" destOrd="0" presId="urn:microsoft.com/office/officeart/2005/8/layout/target3"/>
    <dgm:cxn modelId="{4570C04B-503E-4F79-99F0-C64C4CD75C1A}" type="presOf" srcId="{2E6C80E5-43E6-4D46-B38E-8838DB0ADF82}" destId="{6E40CB2A-EC3B-4BF3-84CF-B2E616A0A22C}" srcOrd="1" destOrd="0" presId="urn:microsoft.com/office/officeart/2005/8/layout/target3"/>
    <dgm:cxn modelId="{389F76F2-9CF1-49CE-805A-7C926F1C6DD6}" type="presOf" srcId="{2CC2633E-562F-4DA4-94BB-2E574A7108F2}" destId="{FBAC9A99-09C2-4D78-8FB3-497A8854C23C}" srcOrd="1" destOrd="0" presId="urn:microsoft.com/office/officeart/2005/8/layout/target3"/>
    <dgm:cxn modelId="{421DC088-CBA8-4A20-BC62-D583F43708BD}" type="presOf" srcId="{2CC2633E-562F-4DA4-94BB-2E574A7108F2}" destId="{65728213-1635-489C-B460-40372B548422}" srcOrd="0" destOrd="0" presId="urn:microsoft.com/office/officeart/2005/8/layout/target3"/>
    <dgm:cxn modelId="{C13AE523-B3F3-4B91-9FBF-B440C9B7FCBC}" type="presOf" srcId="{D24ACBEA-5C52-4101-AF48-CD1234736798}" destId="{95913546-0C82-4756-B55D-314AABA97880}" srcOrd="1" destOrd="0" presId="urn:microsoft.com/office/officeart/2005/8/layout/target3"/>
    <dgm:cxn modelId="{9FFF39C0-93EE-48D9-8445-74226E9B7ECB}" srcId="{EF9893E3-CD98-4CD1-AD03-D8F2988DB87C}" destId="{2E6C80E5-43E6-4D46-B38E-8838DB0ADF82}" srcOrd="2" destOrd="0" parTransId="{64614D8C-4CC3-4E10-9CDF-6BA2C531C821}" sibTransId="{634B3FFA-77D1-4B59-92B2-672284E36C2D}"/>
    <dgm:cxn modelId="{99644DA0-773B-4847-9097-C3486E4D0B30}" type="presParOf" srcId="{42054C0E-A00E-49DB-93FA-ABE893F40C56}" destId="{0F898B05-9B6D-4169-92AF-643B7BEEFFFF}" srcOrd="0" destOrd="0" presId="urn:microsoft.com/office/officeart/2005/8/layout/target3"/>
    <dgm:cxn modelId="{03B5B629-F6B6-4A20-A4B2-4A656D8F3139}" type="presParOf" srcId="{42054C0E-A00E-49DB-93FA-ABE893F40C56}" destId="{CCFBBEEB-E387-4E24-A748-85D4165CD196}" srcOrd="1" destOrd="0" presId="urn:microsoft.com/office/officeart/2005/8/layout/target3"/>
    <dgm:cxn modelId="{7404A6CA-78F7-4029-BA6A-FC0AAEB7A7A8}" type="presParOf" srcId="{42054C0E-A00E-49DB-93FA-ABE893F40C56}" destId="{65728213-1635-489C-B460-40372B548422}" srcOrd="2" destOrd="0" presId="urn:microsoft.com/office/officeart/2005/8/layout/target3"/>
    <dgm:cxn modelId="{3C128EFB-6E57-4352-9E2C-EBF4C516B70E}" type="presParOf" srcId="{42054C0E-A00E-49DB-93FA-ABE893F40C56}" destId="{70BAFD5E-54B2-4B43-83C8-384881FE8791}" srcOrd="3" destOrd="0" presId="urn:microsoft.com/office/officeart/2005/8/layout/target3"/>
    <dgm:cxn modelId="{3312C188-6589-4DBE-B9EF-628F21B742DF}" type="presParOf" srcId="{42054C0E-A00E-49DB-93FA-ABE893F40C56}" destId="{79E2BE01-AD24-48D0-944E-E5CB5B20A870}" srcOrd="4" destOrd="0" presId="urn:microsoft.com/office/officeart/2005/8/layout/target3"/>
    <dgm:cxn modelId="{1E5B4861-EC4C-46FF-8B4C-360F017C71FB}" type="presParOf" srcId="{42054C0E-A00E-49DB-93FA-ABE893F40C56}" destId="{48944E8F-567D-4ED9-845D-4B83906B4B91}" srcOrd="5" destOrd="0" presId="urn:microsoft.com/office/officeart/2005/8/layout/target3"/>
    <dgm:cxn modelId="{B81C3B83-561D-4B2C-A96F-EE31E46F2941}" type="presParOf" srcId="{42054C0E-A00E-49DB-93FA-ABE893F40C56}" destId="{F36B2C22-2F9A-4944-BB14-A9C9078BB743}" srcOrd="6" destOrd="0" presId="urn:microsoft.com/office/officeart/2005/8/layout/target3"/>
    <dgm:cxn modelId="{00032B22-6069-4460-B19A-4CFF7BA1F452}" type="presParOf" srcId="{42054C0E-A00E-49DB-93FA-ABE893F40C56}" destId="{36DE5C5B-62C5-4267-BA11-1DC8B3B7F843}" srcOrd="7" destOrd="0" presId="urn:microsoft.com/office/officeart/2005/8/layout/target3"/>
    <dgm:cxn modelId="{7D8D1D4E-4702-4445-9713-2D4FBBB1190C}" type="presParOf" srcId="{42054C0E-A00E-49DB-93FA-ABE893F40C56}" destId="{A0324056-3785-44BF-B903-16C0CB877124}" srcOrd="8" destOrd="0" presId="urn:microsoft.com/office/officeart/2005/8/layout/target3"/>
    <dgm:cxn modelId="{8A0A95F2-8341-43F4-A95F-B9F1963CB0F4}" type="presParOf" srcId="{42054C0E-A00E-49DB-93FA-ABE893F40C56}" destId="{FBAC9A99-09C2-4D78-8FB3-497A8854C23C}" srcOrd="9" destOrd="0" presId="urn:microsoft.com/office/officeart/2005/8/layout/target3"/>
    <dgm:cxn modelId="{74F118F3-1E83-4BEC-B3CB-9C42B7179087}" type="presParOf" srcId="{42054C0E-A00E-49DB-93FA-ABE893F40C56}" destId="{95913546-0C82-4756-B55D-314AABA97880}" srcOrd="10" destOrd="0" presId="urn:microsoft.com/office/officeart/2005/8/layout/target3"/>
    <dgm:cxn modelId="{4ACE7C52-4421-403F-83B8-15DEA4DE635F}" type="presParOf" srcId="{42054C0E-A00E-49DB-93FA-ABE893F40C56}" destId="{6E40CB2A-EC3B-4BF3-84CF-B2E616A0A22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相互に関連したブロックのプロセス"/>
  <dgm:desc val="プロセスの一連のステップを示す場合に使用します。第 1 レベルのテキストが少なく、第 2 レベルのテキストが普通の量の場合に適しています。"/>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相互に関連したブロックのプロセス"/>
  <dgm:desc val="プロセスの一連のステップを示す場合に使用します。第 1 レベルのテキストが少なく、第 2 レベルのテキストが普通の量の場合に適しています。"/>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4C72F01-AEC2-4D16-8590-87DEA638A407}" type="datetimeFigureOut">
              <a:rPr kumimoji="1" lang="ja-JP" altLang="en-US" smtClean="0"/>
              <a:t>2018/11/26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B0447EC2-1E0A-4A59-AD86-012B0EBB6297}" type="slidenum">
              <a:rPr kumimoji="1" lang="ja-JP" altLang="en-US" smtClean="0"/>
              <a:t>‹#›</a:t>
            </a:fld>
            <a:endParaRPr kumimoji="1" lang="ja-JP" altLang="en-US"/>
          </a:p>
        </p:txBody>
      </p:sp>
    </p:spTree>
    <p:extLst>
      <p:ext uri="{BB962C8B-B14F-4D97-AF65-F5344CB8AC3E}">
        <p14:creationId xmlns:p14="http://schemas.microsoft.com/office/powerpoint/2010/main" val="3900733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166813" y="247130"/>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235249" y="3817541"/>
            <a:ext cx="6336704" cy="5616623"/>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6038" y="9650189"/>
            <a:ext cx="2949575" cy="289149"/>
          </a:xfrm>
          <a:prstGeom prst="rect">
            <a:avLst/>
          </a:prstGeom>
        </p:spPr>
        <p:txBody>
          <a:bodyPr vert="horz" lIns="91440" tIns="45720" rIns="91440" bIns="45720" rtlCol="0" anchor="b"/>
          <a:lstStyle>
            <a:lvl1pPr algn="r">
              <a:defRPr sz="1200"/>
            </a:lvl1pPr>
          </a:lstStyle>
          <a:p>
            <a:fld id="{1D41D0D0-B189-4CD0-8BC2-1D06F6EF1208}" type="slidenum">
              <a:rPr kumimoji="1" lang="ja-JP" altLang="en-US" smtClean="0"/>
              <a:t>‹#›</a:t>
            </a:fld>
            <a:endParaRPr kumimoji="1" lang="ja-JP" altLang="en-US"/>
          </a:p>
        </p:txBody>
      </p:sp>
    </p:spTree>
    <p:extLst>
      <p:ext uri="{BB962C8B-B14F-4D97-AF65-F5344CB8AC3E}">
        <p14:creationId xmlns:p14="http://schemas.microsoft.com/office/powerpoint/2010/main" val="40673267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050" kern="1200">
        <a:solidFill>
          <a:schemeClr val="tx1"/>
        </a:solidFill>
        <a:latin typeface="+mn-ea"/>
        <a:ea typeface="+mn-ea"/>
        <a:cs typeface="+mn-cs"/>
      </a:defRPr>
    </a:lvl1pPr>
    <a:lvl2pPr marL="457200" algn="l" defTabSz="914400" rtl="0" eaLnBrk="1" latinLnBrk="0" hangingPunct="1">
      <a:defRPr kumimoji="1" sz="1050" kern="1200">
        <a:solidFill>
          <a:schemeClr val="tx1"/>
        </a:solidFill>
        <a:latin typeface="+mn-ea"/>
        <a:ea typeface="+mn-ea"/>
        <a:cs typeface="+mn-cs"/>
      </a:defRPr>
    </a:lvl2pPr>
    <a:lvl3pPr marL="914400" algn="l" defTabSz="914400" rtl="0" eaLnBrk="1" latinLnBrk="0" hangingPunct="1">
      <a:defRPr kumimoji="1" sz="1050" kern="1200">
        <a:solidFill>
          <a:schemeClr val="tx1"/>
        </a:solidFill>
        <a:latin typeface="+mn-ea"/>
        <a:ea typeface="+mn-ea"/>
        <a:cs typeface="+mn-cs"/>
      </a:defRPr>
    </a:lvl3pPr>
    <a:lvl4pPr marL="1371600" algn="l" defTabSz="914400" rtl="0" eaLnBrk="1" latinLnBrk="0" hangingPunct="1">
      <a:defRPr kumimoji="1" sz="1050" kern="1200">
        <a:solidFill>
          <a:schemeClr val="tx1"/>
        </a:solidFill>
        <a:latin typeface="+mn-ea"/>
        <a:ea typeface="+mn-ea"/>
        <a:cs typeface="+mn-cs"/>
      </a:defRPr>
    </a:lvl4pPr>
    <a:lvl5pPr marL="1828800" algn="l" defTabSz="914400" rtl="0" eaLnBrk="1" latinLnBrk="0" hangingPunct="1">
      <a:defRPr kumimoji="1" sz="105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⑤専門的な養育技術について</a:t>
            </a:r>
            <a:endParaRPr lang="en-US" altLang="ja-JP" dirty="0" smtClean="0"/>
          </a:p>
          <a:p>
            <a:endParaRPr lang="en-US" altLang="ja-JP" dirty="0" smtClean="0"/>
          </a:p>
          <a:p>
            <a:r>
              <a:rPr lang="ja-JP" altLang="en-US" dirty="0" smtClean="0"/>
              <a:t>はじめに・・・</a:t>
            </a:r>
            <a:endParaRPr lang="en-US" altLang="ja-JP" dirty="0" smtClean="0"/>
          </a:p>
          <a:p>
            <a:r>
              <a:rPr lang="ja-JP" altLang="en-US" dirty="0" smtClean="0"/>
              <a:t>　ここからは、具体的な養育技術について説明します。</a:t>
            </a:r>
            <a:endParaRPr lang="en-US" altLang="ja-JP" dirty="0" smtClean="0"/>
          </a:p>
          <a:p>
            <a:r>
              <a:rPr lang="ja-JP" altLang="en-US" dirty="0" smtClean="0"/>
              <a:t>　日々の生活の営みを中心に、乳児院ではどのように子ども達を育てているのか、大切なポイントをおさえましょう。</a:t>
            </a:r>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859687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一時保護や入退所に至るケースの流れを理解したうえで、段階に適した養育を行うことが重要です。</a:t>
            </a:r>
            <a:endParaRPr lang="en-US" altLang="ja-JP" dirty="0" smtClean="0"/>
          </a:p>
          <a:p>
            <a:endParaRPr lang="en-US" altLang="ja-JP" dirty="0" smtClean="0"/>
          </a:p>
          <a:p>
            <a:r>
              <a:rPr lang="ja-JP" altLang="en-US" dirty="0" smtClean="0"/>
              <a:t>〇アドミッションケア（入所時の支援）</a:t>
            </a:r>
            <a:endParaRPr lang="en-US" altLang="ja-JP" dirty="0" smtClean="0"/>
          </a:p>
          <a:p>
            <a:r>
              <a:rPr lang="ja-JP" altLang="en-US" dirty="0" smtClean="0"/>
              <a:t>　一時保護委託であれ、措置入所であれ、新しく入所になった子どもと出会う時の迎え方、意識の向け方は大切です。慣れてきたこれまでの暮らしから新しい環境に移った</a:t>
            </a:r>
            <a:r>
              <a:rPr lang="en-US" altLang="ja-JP" dirty="0" smtClean="0"/>
              <a:t>(</a:t>
            </a:r>
            <a:r>
              <a:rPr lang="ja-JP" altLang="en-US" dirty="0" smtClean="0"/>
              <a:t>移る</a:t>
            </a:r>
            <a:r>
              <a:rPr lang="en-US" altLang="ja-JP" dirty="0" smtClean="0"/>
              <a:t>)</a:t>
            </a:r>
            <a:r>
              <a:rPr lang="ja-JP" altLang="en-US" dirty="0" smtClean="0"/>
              <a:t>とき、誰でも不安を感じます。私たちは、子どもの気持ちに寄り添う関わりが必要になります。例えば、初めて入所で訪れた子どもへ「よく来たね」「待ってたよ」「知らないところだね」「コワイかな」「大丈夫だよ」と声をかけながら寄り添います。表面には表れにくい子どもでも、不安を感じていますので、ここが安心できる場であることを伝えていく必要があります。</a:t>
            </a:r>
          </a:p>
          <a:p>
            <a:endParaRPr lang="en-US" altLang="ja-JP" dirty="0" smtClean="0"/>
          </a:p>
          <a:p>
            <a:r>
              <a:rPr lang="ja-JP" altLang="en-US" dirty="0" smtClean="0"/>
              <a:t>〇インケア（入所中の支援）</a:t>
            </a:r>
            <a:endParaRPr lang="en-US" altLang="ja-JP" dirty="0" smtClean="0"/>
          </a:p>
          <a:p>
            <a:r>
              <a:rPr lang="ja-JP" altLang="en-US" dirty="0" smtClean="0"/>
              <a:t>　日々の養育環境を整え、子どもが安心して過ごせるように関わります。大人を信頼し、十分に探索活動ができるよう支えます。</a:t>
            </a:r>
            <a:endParaRPr lang="en-US" altLang="ja-JP" dirty="0"/>
          </a:p>
          <a:p>
            <a:r>
              <a:rPr lang="ja-JP" altLang="en-US" dirty="0" smtClean="0"/>
              <a:t>　家族との接触や、他児の保護者の出入り等で、様々な感情が揺れ動いたときには、しっかりその気持ちに寄り添い、言葉にしながら、安心できるように関わります。</a:t>
            </a:r>
            <a:endParaRPr lang="en-US" altLang="ja-JP" dirty="0" smtClean="0"/>
          </a:p>
          <a:p>
            <a:endParaRPr lang="en-US" altLang="ja-JP" dirty="0" smtClean="0"/>
          </a:p>
          <a:p>
            <a:r>
              <a:rPr lang="ja-JP" altLang="en-US" dirty="0" smtClean="0"/>
              <a:t>〇リービングケア（退所に向けた支援）</a:t>
            </a:r>
            <a:endParaRPr lang="en-US" altLang="ja-JP" dirty="0" smtClean="0"/>
          </a:p>
          <a:p>
            <a:r>
              <a:rPr lang="ja-JP" altLang="en-US" dirty="0" smtClean="0"/>
              <a:t>　一人ひとりに合わせて、退所に向けた支援が必要です（家庭引き取り、措置変更、里親委託など）。退所を迎える子どもは、再び、暮らしの環境や養育者が変わる人生の一大事を迎えます。私たちは、暮らしの場が移ること、養育者が変わること、どうしてここに来て、これからどうなっていくのかについて、子どもがわかるように伝える必要があります。その子ども達の体験に即した、子どもの気持ちを想像しながら寄り添います。</a:t>
            </a:r>
            <a:endParaRPr lang="en-US" altLang="ja-JP" dirty="0" smtClean="0"/>
          </a:p>
          <a:p>
            <a:r>
              <a:rPr lang="ja-JP" altLang="en-US" dirty="0" smtClean="0"/>
              <a:t>　退所に向けた準備期間中</a:t>
            </a:r>
            <a:r>
              <a:rPr lang="en-US" altLang="ja-JP" dirty="0" smtClean="0"/>
              <a:t>(</a:t>
            </a:r>
            <a:r>
              <a:rPr lang="ja-JP" altLang="en-US" dirty="0" smtClean="0"/>
              <a:t>いわゆる移行期）には、退所後の養育者と安定したアタッチメント関係が築けるように、手厚く支援します。養育の一貫性と継続性を可能にするためには、これまでの養育者が、これからの養育者とつながっていることを子どもが理解する必要があります。アタッチメント関係の視点を基に、次の養育者が子どもにとっての安全基地になれるように、移行期に十分に関わり合うことが大切です。子どもは、大人との関係性を基盤に、新しい環境に少しずつ慣れていくのです。</a:t>
            </a:r>
            <a:endParaRPr lang="en-US" altLang="ja-JP" dirty="0" smtClean="0"/>
          </a:p>
          <a:p>
            <a:endParaRPr lang="en-US" altLang="ja-JP" dirty="0" smtClean="0"/>
          </a:p>
          <a:p>
            <a:r>
              <a:rPr lang="ja-JP" altLang="en-US" dirty="0" smtClean="0"/>
              <a:t>〇アフターケア（退所後の支援）</a:t>
            </a:r>
            <a:endParaRPr lang="en-US" altLang="ja-JP" dirty="0" smtClean="0"/>
          </a:p>
          <a:p>
            <a:r>
              <a:rPr lang="ja-JP" altLang="en-US" dirty="0" smtClean="0"/>
              <a:t>　子どもが、安心して新しい環境での生活に慣れていくために、そして、これまでの養育者（アタッチメント対象）を失っていないことが実感できるように、退所後の支援が重要です。具体的には、訪問支援を行ったり、行事等に家族を招待したり、様々な形で継続した関わりを持ちながら、子どもと家族の状況を把握したり、保護者を労ったり、子どもをショートステイやレスパイトで預かることもあります。家庭引き取りの場合、地域との連携は非常に大切になります。退所後に向けて、関係者会議を持ち、子どもや家族について支援体制を整えることも必要です。　</a:t>
            </a:r>
            <a:endParaRPr lang="en-US" altLang="ja-JP" dirty="0" smtClean="0"/>
          </a:p>
          <a:p>
            <a:r>
              <a:rPr lang="ja-JP" altLang="ja-JP" dirty="0" smtClean="0"/>
              <a:t>⇒『乳児院の将来ビジョン検討委員会報告書』第</a:t>
            </a:r>
            <a:r>
              <a:rPr lang="en-US" altLang="ja-JP" dirty="0" smtClean="0"/>
              <a:t>4</a:t>
            </a:r>
            <a:r>
              <a:rPr lang="ja-JP" altLang="ja-JP" dirty="0" smtClean="0"/>
              <a:t>章</a:t>
            </a:r>
            <a:r>
              <a:rPr lang="ja-JP" altLang="en-US" dirty="0" smtClean="0"/>
              <a:t>、</a:t>
            </a:r>
            <a:r>
              <a:rPr lang="ja-JP" altLang="ja-JP" dirty="0" smtClean="0"/>
              <a:t>⇒『乳児院運営ハンドブック』第Ⅲ部</a:t>
            </a:r>
            <a:r>
              <a:rPr lang="en-US" altLang="ja-JP" dirty="0" smtClean="0"/>
              <a:t>-</a:t>
            </a:r>
            <a:r>
              <a:rPr lang="ja-JP" altLang="ja-JP" dirty="0" smtClean="0"/>
              <a:t>１</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10</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96930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〇乳児院において記録は、最も重要なものです。</a:t>
            </a:r>
            <a:endParaRPr lang="en-US" altLang="ja-JP" dirty="0" smtClean="0"/>
          </a:p>
          <a:p>
            <a:endParaRPr lang="en-US" altLang="ja-JP" dirty="0" smtClean="0"/>
          </a:p>
          <a:p>
            <a:r>
              <a:rPr lang="ja-JP" altLang="en-US" dirty="0" smtClean="0"/>
              <a:t>　子どもとの関わりを通して観察されたことや、成長の記録、自分が感じたことなどをどのように記録に残すのがいいのでしょう。</a:t>
            </a:r>
            <a:endParaRPr lang="en-US" altLang="ja-JP" dirty="0" smtClean="0"/>
          </a:p>
          <a:p>
            <a:endParaRPr lang="en-US" altLang="ja-JP" dirty="0" smtClean="0"/>
          </a:p>
          <a:p>
            <a:r>
              <a:rPr lang="ja-JP" altLang="en-US" dirty="0" smtClean="0"/>
              <a:t>　子どもが成長したとき、自分の記録を開示してほしいと希望する場合もあるでしょう。</a:t>
            </a:r>
            <a:endParaRPr lang="en-US" altLang="ja-JP" dirty="0" smtClean="0"/>
          </a:p>
          <a:p>
            <a:r>
              <a:rPr lang="ja-JP" altLang="en-US" dirty="0" smtClean="0"/>
              <a:t>　私たちは、子どもの一生の最も早期の養育を担っています。自分で思い出したくても、いずれ思い出せなくなる時期の体験を、的確に記録に残しておきましょう。</a:t>
            </a:r>
            <a:endParaRPr lang="en-US" altLang="ja-JP" dirty="0" smtClean="0"/>
          </a:p>
          <a:p>
            <a:endParaRPr lang="en-US" altLang="ja-JP" dirty="0" smtClean="0"/>
          </a:p>
          <a:p>
            <a:r>
              <a:rPr lang="ja-JP" altLang="en-US" dirty="0" smtClean="0"/>
              <a:t>　まず、子どもの関わりを通して観察されたことは、養育者が見ていたことを、客観的に記録します。</a:t>
            </a:r>
            <a:endParaRPr lang="en-US" altLang="ja-JP" dirty="0" smtClean="0"/>
          </a:p>
          <a:p>
            <a:r>
              <a:rPr lang="ja-JP" altLang="en-US" dirty="0" smtClean="0"/>
              <a:t>　いつ、だれが、何を、どのように、どうしたかについて、記録します。</a:t>
            </a:r>
            <a:endParaRPr lang="en-US" altLang="ja-JP" dirty="0" smtClean="0"/>
          </a:p>
          <a:p>
            <a:r>
              <a:rPr lang="ja-JP" altLang="en-US" dirty="0" smtClean="0"/>
              <a:t>　そして、それとは分けて、養育者自身が感じたことを主観的に記録できるようにします。</a:t>
            </a:r>
            <a:endParaRPr lang="en-US" altLang="ja-JP" dirty="0" smtClean="0"/>
          </a:p>
          <a:p>
            <a:r>
              <a:rPr lang="ja-JP" altLang="en-US" dirty="0" smtClean="0"/>
              <a:t>　主観的な記録と、客観的な記録を分けて書くことが必要です。</a:t>
            </a:r>
            <a:endParaRPr lang="en-US" altLang="ja-JP" dirty="0" smtClean="0"/>
          </a:p>
          <a:p>
            <a:endParaRPr lang="en-US" altLang="ja-JP" dirty="0" smtClean="0"/>
          </a:p>
          <a:p>
            <a:r>
              <a:rPr lang="ja-JP" altLang="en-US" dirty="0" smtClean="0"/>
              <a:t>　また、子どもにまつわる情報や、状況についての記録は、誰からの情報なのかを明確に残しましょう。</a:t>
            </a:r>
            <a:endParaRPr lang="en-US" altLang="ja-JP" dirty="0" smtClean="0"/>
          </a:p>
          <a:p>
            <a:endParaRPr lang="en-US" altLang="ja-JP" dirty="0" smtClean="0"/>
          </a:p>
          <a:p>
            <a:endParaRPr lang="en-US"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11</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10206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乳児院では、子どもと関わりながら、行動観察を行うことで、子どもの全体像の把握に努めます。</a:t>
            </a:r>
            <a:endParaRPr lang="en-US" altLang="ja-JP" dirty="0" smtClean="0"/>
          </a:p>
          <a:p>
            <a:endParaRPr lang="en-US" altLang="ja-JP" dirty="0" smtClean="0"/>
          </a:p>
          <a:p>
            <a:r>
              <a:rPr lang="ja-JP" altLang="en-US" dirty="0" smtClean="0"/>
              <a:t>　入所時に子どもの入所前の情報が少ないことが多く、子どもの生育歴や状況が不明である場合があります。</a:t>
            </a:r>
          </a:p>
          <a:p>
            <a:endParaRPr lang="en-US" altLang="ja-JP" dirty="0" smtClean="0"/>
          </a:p>
          <a:p>
            <a:r>
              <a:rPr lang="ja-JP" altLang="en-US" dirty="0" smtClean="0"/>
              <a:t>　乳児院では、入所後の子どもの様子を詳細に観察し記録に残しています。様々な角度からうかがえた様子から全体像を把握します。</a:t>
            </a:r>
            <a:endParaRPr lang="en-US" altLang="ja-JP" dirty="0" smtClean="0"/>
          </a:p>
          <a:p>
            <a:r>
              <a:rPr lang="ja-JP" altLang="en-US" dirty="0" smtClean="0"/>
              <a:t>　これは、複数の養育者が関わる強みでもあり、乳児院の複眼的な観察は、包括的アセスメントを可能にしています。</a:t>
            </a:r>
            <a:endParaRPr lang="en-US" altLang="ja-JP" dirty="0" smtClean="0"/>
          </a:p>
          <a:p>
            <a:endParaRPr lang="en-US" altLang="ja-JP" dirty="0" smtClean="0"/>
          </a:p>
          <a:p>
            <a:r>
              <a:rPr lang="ja-JP" altLang="en-US" dirty="0" smtClean="0"/>
              <a:t>・子どもの行動には、必ず意味があります。</a:t>
            </a:r>
            <a:endParaRPr lang="en-US" altLang="ja-JP" dirty="0" smtClean="0"/>
          </a:p>
          <a:p>
            <a:r>
              <a:rPr lang="ja-JP" altLang="en-US" dirty="0" smtClean="0"/>
              <a:t>　子どもの示す行動には、様々な意味や背景が隠されていることが多くあります。乳児院職員には、表出する行動への対応だけではなく、表出されない思いや背景の把握を行うことが求められます。</a:t>
            </a:r>
          </a:p>
          <a:p>
            <a:r>
              <a:rPr lang="ja-JP" altLang="en-US" dirty="0" smtClean="0"/>
              <a:t>　生活の様子を通して、不安や恐怖の示し方や、表情の変化、大人をどのように頼れるか、あてにしないようにふるまうか、抱っこで安心できるのか、眠るときはどのようにして眠れるのか、子ども同士の関わり方なども含め、細やかな観察をし、子どもの表現を見逃さず、気づいたことは必ず記録に残しましょう。</a:t>
            </a:r>
          </a:p>
          <a:p>
            <a:endParaRPr lang="en-US" altLang="ja-JP" dirty="0" smtClean="0"/>
          </a:p>
          <a:p>
            <a:r>
              <a:rPr lang="ja-JP" altLang="en-US" dirty="0" smtClean="0"/>
              <a:t>・子どもの弱みだけを注目せず、強みも含め、多面的に捉えましょう。</a:t>
            </a:r>
            <a:endParaRPr lang="en-US" altLang="ja-JP" dirty="0" smtClean="0"/>
          </a:p>
          <a:p>
            <a:endParaRPr lang="en-US" altLang="ja-JP" dirty="0" smtClean="0"/>
          </a:p>
          <a:p>
            <a:r>
              <a:rPr lang="ja-JP" altLang="en-US" dirty="0" smtClean="0"/>
              <a:t>・また、子どもはその大人との関係性によって表現が変わることがあります。それゆえに、いろいろな人たちとの関わりを知り、情報を統合させることが大事です。</a:t>
            </a:r>
          </a:p>
          <a:p>
            <a:endParaRPr lang="en-US" altLang="ja-JP" dirty="0" smtClean="0"/>
          </a:p>
          <a:p>
            <a:r>
              <a:rPr lang="ja-JP" altLang="en-US" dirty="0" smtClean="0"/>
              <a:t>⇒</a:t>
            </a:r>
            <a:r>
              <a:rPr lang="en-US" altLang="ja-JP" dirty="0" smtClean="0"/>
              <a:t>『</a:t>
            </a:r>
            <a:r>
              <a:rPr lang="ja-JP" altLang="en-US" dirty="0" smtClean="0"/>
              <a:t>乳児院における心理職のガイドライン</a:t>
            </a:r>
            <a:r>
              <a:rPr lang="en-US" altLang="ja-JP" dirty="0" smtClean="0"/>
              <a:t>』</a:t>
            </a:r>
            <a:r>
              <a:rPr lang="ja-JP" altLang="en-US" dirty="0" smtClean="0"/>
              <a:t>第</a:t>
            </a:r>
            <a:r>
              <a:rPr lang="en-US" altLang="ja-JP" dirty="0" smtClean="0"/>
              <a:t>5</a:t>
            </a:r>
            <a:r>
              <a:rPr lang="ja-JP" altLang="en-US" dirty="0" smtClean="0"/>
              <a:t>章</a:t>
            </a:r>
          </a:p>
          <a:p>
            <a:r>
              <a:rPr lang="ja-JP" altLang="en-US" dirty="0" smtClean="0"/>
              <a:t>⇒</a:t>
            </a:r>
            <a:r>
              <a:rPr lang="en-US" altLang="ja-JP" dirty="0" smtClean="0"/>
              <a:t>『</a:t>
            </a:r>
            <a:r>
              <a:rPr lang="ja-JP" altLang="en-US" dirty="0" smtClean="0"/>
              <a:t>研修小冊子</a:t>
            </a:r>
            <a:r>
              <a:rPr lang="en-US" altLang="ja-JP" dirty="0" smtClean="0"/>
              <a:t>』</a:t>
            </a:r>
            <a:r>
              <a:rPr lang="ja-JP" altLang="en-US" dirty="0" smtClean="0"/>
              <a:t>の付録資料「乳幼児期の子どものサイン」</a:t>
            </a:r>
            <a:r>
              <a:rPr lang="en-US" altLang="ja-JP" dirty="0" smtClean="0"/>
              <a:t>P.26</a:t>
            </a:r>
            <a:r>
              <a:rPr lang="ja-JP" altLang="en-US" dirty="0" smtClean="0"/>
              <a:t>～</a:t>
            </a:r>
            <a:r>
              <a:rPr lang="en-US" altLang="ja-JP" dirty="0" smtClean="0"/>
              <a:t>34</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12</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39957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a:t>
            </a:r>
            <a:r>
              <a:rPr lang="ja-JP" altLang="ja-JP" dirty="0" smtClean="0"/>
              <a:t>乳児院では、子ども一人ひとりに即した養育を行うに当たって、チームでアセスメントを行うことが重要になります。</a:t>
            </a:r>
            <a:endParaRPr lang="en-US" altLang="ja-JP" dirty="0" smtClean="0"/>
          </a:p>
          <a:p>
            <a:r>
              <a:rPr lang="ja-JP" altLang="en-US" dirty="0" smtClean="0"/>
              <a:t>　</a:t>
            </a:r>
            <a:r>
              <a:rPr lang="ja-JP" altLang="ja-JP" dirty="0" smtClean="0"/>
              <a:t>アセスメントを行う際には、身体的側面、心理的側面</a:t>
            </a:r>
            <a:r>
              <a:rPr lang="en-US" altLang="ja-JP" dirty="0" smtClean="0"/>
              <a:t>(</a:t>
            </a:r>
            <a:r>
              <a:rPr lang="ja-JP" altLang="ja-JP" dirty="0" smtClean="0"/>
              <a:t>生活リズムと基本的生活習慣、認知・言語面、情動調律機能、恐怖や不安等</a:t>
            </a:r>
            <a:r>
              <a:rPr lang="en-US" altLang="ja-JP" dirty="0" smtClean="0"/>
              <a:t>)</a:t>
            </a:r>
            <a:r>
              <a:rPr lang="ja-JP" altLang="ja-JP" dirty="0" err="1" smtClean="0"/>
              <a:t>、</a:t>
            </a:r>
            <a:r>
              <a:rPr lang="ja-JP" altLang="ja-JP" dirty="0" smtClean="0"/>
              <a:t>社会的側面</a:t>
            </a:r>
            <a:r>
              <a:rPr lang="en-US" altLang="ja-JP" dirty="0" smtClean="0"/>
              <a:t>(</a:t>
            </a:r>
            <a:r>
              <a:rPr lang="ja-JP" altLang="ja-JP" dirty="0" smtClean="0"/>
              <a:t>関係性の側面等</a:t>
            </a:r>
            <a:r>
              <a:rPr lang="en-US" altLang="ja-JP" dirty="0" smtClean="0"/>
              <a:t>)</a:t>
            </a:r>
            <a:r>
              <a:rPr lang="ja-JP" altLang="ja-JP" dirty="0" smtClean="0"/>
              <a:t>を、適切にアセスメントする必要があります。</a:t>
            </a:r>
            <a:r>
              <a:rPr lang="ja-JP" altLang="en-US" dirty="0" smtClean="0"/>
              <a:t>いずれかの側面に</a:t>
            </a:r>
            <a:r>
              <a:rPr lang="ja-JP" altLang="ja-JP" dirty="0" smtClean="0"/>
              <a:t>偏らないことが大切です。</a:t>
            </a:r>
          </a:p>
          <a:p>
            <a:endParaRPr lang="en-US" altLang="ja-JP" dirty="0" smtClean="0"/>
          </a:p>
          <a:p>
            <a:r>
              <a:rPr lang="ja-JP" altLang="ja-JP" dirty="0" smtClean="0"/>
              <a:t>⇒『乳児院におけるアセスメントガイド』参照</a:t>
            </a:r>
          </a:p>
          <a:p>
            <a:r>
              <a:rPr lang="en-US" altLang="ja-JP" dirty="0" smtClean="0"/>
              <a:t> </a:t>
            </a:r>
          </a:p>
          <a:p>
            <a:r>
              <a:rPr lang="ja-JP" altLang="en-US" dirty="0" smtClean="0"/>
              <a:t>　</a:t>
            </a:r>
            <a:r>
              <a:rPr lang="ja-JP" altLang="ja-JP" dirty="0" smtClean="0"/>
              <a:t>子どもの状態像を的確に捉え、具体的な</a:t>
            </a:r>
            <a:r>
              <a:rPr lang="ja-JP" altLang="en-US" dirty="0" smtClean="0"/>
              <a:t>自立</a:t>
            </a:r>
            <a:r>
              <a:rPr lang="ja-JP" altLang="ja-JP" dirty="0" smtClean="0"/>
              <a:t>支援計画</a:t>
            </a:r>
            <a:r>
              <a:rPr lang="ja-JP" altLang="en-US" dirty="0" smtClean="0"/>
              <a:t>を作成</a:t>
            </a:r>
            <a:r>
              <a:rPr lang="ja-JP" altLang="ja-JP" dirty="0" smtClean="0"/>
              <a:t>する上でも、スーパーバイザーに相談したり、チームで話し合いながら、短期や中期・長期の</a:t>
            </a:r>
            <a:r>
              <a:rPr lang="ja-JP" altLang="en-US" dirty="0" smtClean="0"/>
              <a:t>目標を立て</a:t>
            </a:r>
            <a:r>
              <a:rPr lang="ja-JP" altLang="ja-JP" dirty="0" smtClean="0"/>
              <a:t>ます。その際、子どもの状態像に加えて、保護者の状況をしっかり把握していることが重要です。保護者の意向や、状況は常に一定ではないため、乳児院から情報提供をしていくことが求められます。児童相談所や、保護者と連携を図りながら、子どもの健全な成長発達に向けて、必要な取り組みを具体的に考えます。まずは、担当児が決定された際には、必ず、スーパーバイザーに相談しながら、子どもの状態を知り、保護者の情報を得て、子どもや保護者の理解に努めていきましょう。</a:t>
            </a:r>
          </a:p>
          <a:p>
            <a:r>
              <a:rPr lang="ja-JP" altLang="ja-JP" dirty="0" smtClean="0"/>
              <a:t>人生早期の発達において、将来の人格形成の基盤となるこの時期に最も重要なことは、</a:t>
            </a:r>
            <a:r>
              <a:rPr lang="ja-JP" altLang="en-US" dirty="0" smtClean="0"/>
              <a:t>安定した</a:t>
            </a:r>
            <a:r>
              <a:rPr lang="ja-JP" altLang="ja-JP" dirty="0" smtClean="0"/>
              <a:t>アタッチメント関係を</a:t>
            </a:r>
            <a:r>
              <a:rPr lang="ja-JP" altLang="en-US" dirty="0" smtClean="0"/>
              <a:t>形成し</a:t>
            </a:r>
            <a:r>
              <a:rPr lang="ja-JP" altLang="ja-JP" dirty="0" smtClean="0"/>
              <a:t>、</a:t>
            </a:r>
            <a:r>
              <a:rPr lang="ja-JP" altLang="en-US" dirty="0" smtClean="0"/>
              <a:t>アタッチメント対象とのやりとりを通じて、</a:t>
            </a:r>
            <a:r>
              <a:rPr lang="ja-JP" altLang="ja-JP" dirty="0" smtClean="0"/>
              <a:t>存分に満たされる体験をすることだと言えるでしょう。自立のために必要な「発達期における十分な依存体験によって人間関係への基本的な信頼感を育むこと」が「児童の自立を支援する上で基本的に重要」となります。</a:t>
            </a:r>
          </a:p>
          <a:p>
            <a:endParaRPr lang="ja-JP" altLang="ja-JP" dirty="0" smtClean="0"/>
          </a:p>
          <a:p>
            <a:r>
              <a:rPr lang="ja-JP" altLang="en-US" dirty="0" smtClean="0"/>
              <a:t>⇒</a:t>
            </a:r>
            <a:r>
              <a:rPr lang="en-US" altLang="ja-JP" dirty="0" smtClean="0"/>
              <a:t>『</a:t>
            </a:r>
            <a:r>
              <a:rPr lang="ja-JP" altLang="en-US" dirty="0" smtClean="0"/>
              <a:t>乳児院におけるアセスメントガイド</a:t>
            </a:r>
            <a:r>
              <a:rPr lang="en-US" altLang="ja-JP" dirty="0" smtClean="0"/>
              <a:t>』</a:t>
            </a:r>
          </a:p>
          <a:p>
            <a:r>
              <a:rPr lang="en-US" altLang="ja-JP" dirty="0" smtClean="0"/>
              <a:t>⇒『</a:t>
            </a:r>
            <a:r>
              <a:rPr lang="ja-JP" altLang="en-US" dirty="0" smtClean="0"/>
              <a:t>改訂新版　乳児院養育指針</a:t>
            </a:r>
            <a:r>
              <a:rPr lang="en-US" altLang="ja-JP" dirty="0" smtClean="0"/>
              <a:t>』</a:t>
            </a:r>
            <a:r>
              <a:rPr lang="ja-JP" altLang="en-US" dirty="0" smtClean="0"/>
              <a:t>第</a:t>
            </a:r>
            <a:r>
              <a:rPr lang="en-US" altLang="ja-JP" dirty="0" smtClean="0"/>
              <a:t>11</a:t>
            </a:r>
            <a:r>
              <a:rPr lang="ja-JP" altLang="en-US" dirty="0" smtClean="0"/>
              <a:t>章</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13</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81618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カンファレンスについて</a:t>
            </a:r>
            <a:endParaRPr lang="en-US" altLang="ja-JP" dirty="0" smtClean="0"/>
          </a:p>
          <a:p>
            <a:r>
              <a:rPr lang="ja-JP" altLang="en-US" dirty="0" smtClean="0"/>
              <a:t>　一人ひとりの個々のケースを適切に理解し、適切な支援方針を構築していくには、何が重要になるでしょうか。</a:t>
            </a:r>
          </a:p>
          <a:p>
            <a:r>
              <a:rPr lang="ja-JP" altLang="en-US" dirty="0" smtClean="0"/>
              <a:t>それは、先ほどの説明にもありましたが、個別の「アセスメント」であると言えます。</a:t>
            </a:r>
            <a:endParaRPr lang="en-US" altLang="ja-JP" dirty="0" smtClean="0"/>
          </a:p>
          <a:p>
            <a:r>
              <a:rPr lang="ja-JP" altLang="en-US" dirty="0" smtClean="0"/>
              <a:t>　</a:t>
            </a:r>
            <a:r>
              <a:rPr lang="en-US" altLang="ja-JP" dirty="0" smtClean="0"/>
              <a:t>『</a:t>
            </a:r>
            <a:r>
              <a:rPr lang="ja-JP" altLang="en-US" dirty="0" smtClean="0"/>
              <a:t>④専門的知識</a:t>
            </a:r>
            <a:r>
              <a:rPr lang="en-US" altLang="ja-JP" dirty="0" smtClean="0"/>
              <a:t>』</a:t>
            </a:r>
            <a:r>
              <a:rPr lang="ja-JP" altLang="en-US" dirty="0" smtClean="0"/>
              <a:t>でも解説されたように、このアセスメントが最も要となります。アセスメントは、入所前に虐待等の不適切な養育を受けていたり、劣悪な環境で育ってきた子どもの、それまでの育ち（生育歴）をカンファレンスでじっくり捉え直し、子どもの育ちの情報を把握し、その情報に基づいた子どもの抱える課題の理解と整理、そして、よりよい健全な発達を促すための関わりとして、具体的な支援方針が検討されることになります。</a:t>
            </a:r>
          </a:p>
          <a:p>
            <a:r>
              <a:rPr lang="ja-JP" altLang="en-US" dirty="0" smtClean="0"/>
              <a:t>　また、入所中に、子どもの行動や表現が理解しにくく、養育者との関わり合いがうまくいかない状況であったり、保護者との関わりの中で困難な状況が生じたときなど、必要に応じてカンファレンスが行われるようにしていくことが望ましい体制です。できれば定期的な院内でのカンファレンスができるよう推奨されています。</a:t>
            </a:r>
          </a:p>
          <a:p>
            <a:endParaRPr lang="en-US" altLang="ja-JP" dirty="0" smtClean="0"/>
          </a:p>
          <a:p>
            <a:r>
              <a:rPr lang="ja-JP" altLang="en-US" dirty="0"/>
              <a:t>・</a:t>
            </a:r>
            <a:r>
              <a:rPr lang="ja-JP" altLang="en-US" dirty="0" smtClean="0"/>
              <a:t>カンファレンスやスーパーバイズによって深めた子どもへの理解は、実践に反映させましょう</a:t>
            </a:r>
            <a:br>
              <a:rPr lang="ja-JP" altLang="en-US" dirty="0" smtClean="0"/>
            </a:br>
            <a:r>
              <a:rPr lang="ja-JP" altLang="en-US" dirty="0" smtClean="0"/>
              <a:t>・カンファレンスを有効に進めるためには、子どもに関する記録や報告を適切に行うことが重要です</a:t>
            </a:r>
            <a:endParaRPr lang="en-US" altLang="ja-JP" dirty="0" smtClean="0"/>
          </a:p>
          <a:p>
            <a:endParaRPr lang="en-US" altLang="ja-JP" dirty="0" smtClean="0"/>
          </a:p>
          <a:p>
            <a:r>
              <a:rPr lang="ja-JP" altLang="en-US" dirty="0" smtClean="0"/>
              <a:t>　カンファレンスが行われる際の留意点は、検討事項が不明確にならないよう、カンファレンスの司会進行やスーパーバイザーとして助言を務める役割を決めておくことが必要になります。また、カンファレンス当日までに、子どもの生育史をまとめたり、保護者状況や家族背景の情報を得てまとめておく作業が有効です。また、入所中の様子を、子どもの日誌や観察記録から、経過をたどり、ポイントを抜粋してまとめておくことも大事になります。いつの時点から、その行動が始まっているか、どのように推移しているか、生育史と照らし合わせて、この時期にどのような体験をしていたかがわかるように、時間軸に添ってその子どもの経過をまとめる方が有効なカンファレンスにつながります。</a:t>
            </a:r>
          </a:p>
          <a:p>
            <a:r>
              <a:rPr lang="ja-JP" altLang="en-US" dirty="0" smtClean="0"/>
              <a:t>（アセスメントとカンファレンスのあり方については、全乳協が作成した「乳児院のアセスメントガイド」を参照。）</a:t>
            </a:r>
          </a:p>
          <a:p>
            <a:endParaRPr lang="en-US" altLang="ja-JP" dirty="0" smtClean="0"/>
          </a:p>
          <a:p>
            <a:r>
              <a:rPr lang="ja-JP" altLang="en-US" dirty="0" smtClean="0"/>
              <a:t>　院外のカンファレンスでは、家族再統合や、将来の方向性を検討する目的で、開かれる関係者会議等が開かれます。検討事項によっては、どの機関の誰と共に検討する必要があるか、どこでどのように開催するのかは、関係機関との調整が必要になります。</a:t>
            </a:r>
            <a:endParaRPr lang="en-US"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14</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829939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次に、カンファレンスを有効にするためのポイントを示します。</a:t>
            </a:r>
            <a:endParaRPr lang="en-US" altLang="ja-JP" dirty="0" smtClean="0"/>
          </a:p>
          <a:p>
            <a:endParaRPr lang="en-US" altLang="ja-JP" dirty="0" smtClean="0"/>
          </a:p>
          <a:p>
            <a:r>
              <a:rPr lang="ja-JP" altLang="en-US" dirty="0" smtClean="0"/>
              <a:t>　まず、カンファレンスにしっかり参加しましょう。</a:t>
            </a:r>
            <a:endParaRPr lang="en-US" altLang="ja-JP" dirty="0" smtClean="0"/>
          </a:p>
          <a:p>
            <a:r>
              <a:rPr lang="ja-JP" altLang="en-US" dirty="0" smtClean="0"/>
              <a:t>　ケースをまとめるにあたり、資料作りをがんばりましょう。</a:t>
            </a:r>
            <a:endParaRPr lang="en-US" altLang="ja-JP" dirty="0" smtClean="0"/>
          </a:p>
          <a:p>
            <a:r>
              <a:rPr lang="ja-JP" altLang="en-US" dirty="0" smtClean="0"/>
              <a:t>　プレゼンテーションの力を磨きましょう。何をどのように伝えるのか、検討したいことは何かを明確にしていきましょう。</a:t>
            </a:r>
            <a:endParaRPr lang="en-US" altLang="ja-JP" dirty="0" smtClean="0"/>
          </a:p>
          <a:p>
            <a:r>
              <a:rPr lang="ja-JP" altLang="en-US" dirty="0" smtClean="0"/>
              <a:t>　事例を簡潔にまとめ、報告できるように努めましょう。</a:t>
            </a:r>
            <a:endParaRPr lang="en-US" altLang="ja-JP" dirty="0" smtClean="0"/>
          </a:p>
          <a:p>
            <a:r>
              <a:rPr lang="ja-JP" altLang="en-US" dirty="0" smtClean="0"/>
              <a:t>　検討に積極的に参加をしましょう。</a:t>
            </a:r>
            <a:endParaRPr lang="en-US" altLang="ja-JP" dirty="0" smtClean="0"/>
          </a:p>
          <a:p>
            <a:r>
              <a:rPr lang="ja-JP" altLang="en-US" dirty="0" smtClean="0"/>
              <a:t>　手立てを考え、自分の役割を明確にしましょう。</a:t>
            </a:r>
            <a:endParaRPr lang="en-US" altLang="ja-JP" dirty="0" smtClean="0"/>
          </a:p>
          <a:p>
            <a:endParaRPr lang="en-US" altLang="ja-JP" dirty="0" smtClean="0"/>
          </a:p>
          <a:p>
            <a:endParaRPr lang="en-US"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15</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83583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子どもへの不当な扱い（虐待、不適切な関わり）の背景等について理解し、その防止や早期対応にむけて専門性を発揮できるよう努めましょう。</a:t>
            </a:r>
            <a:endParaRPr lang="en-US" altLang="ja-JP" dirty="0" smtClean="0"/>
          </a:p>
          <a:p>
            <a:endParaRPr lang="en-US" altLang="ja-JP" dirty="0" smtClean="0"/>
          </a:p>
          <a:p>
            <a:r>
              <a:rPr lang="ja-JP" altLang="en-US" dirty="0" smtClean="0"/>
              <a:t>　</a:t>
            </a:r>
            <a:r>
              <a:rPr lang="ja-JP" altLang="ja-JP" dirty="0" smtClean="0"/>
              <a:t>虐待や、不適切な関わりについて、大人が子どもにしている場合は、私たちにはどんな感情や考えが浮かぶでしょうか。「こんな小さな子どもになんてことを・・・」と、ついその大人を責めたくなる気持ちがわいてきます。傷ついた子どものケアはもちろん最重要であり、早期発見と早期対応が求められます。</a:t>
            </a:r>
          </a:p>
          <a:p>
            <a:r>
              <a:rPr lang="ja-JP" altLang="en-US" dirty="0" smtClean="0"/>
              <a:t>　</a:t>
            </a:r>
            <a:r>
              <a:rPr lang="ja-JP" altLang="ja-JP" dirty="0" smtClean="0"/>
              <a:t>同時に、傷を負わせた大人（保護者）に対しても、そうせざるを得なかった状況を理解し、どのような支援が必要であるかを十分に考えていく必要があるでしょう。</a:t>
            </a:r>
          </a:p>
          <a:p>
            <a:endParaRPr lang="en-US" altLang="ja-JP" dirty="0" smtClean="0"/>
          </a:p>
          <a:p>
            <a:pPr lvl="0"/>
            <a:r>
              <a:rPr lang="ja-JP" altLang="en-US" dirty="0" smtClean="0"/>
              <a:t>・乳児院職員としての専門性は、入所児への養育だけではなく、家族への支援や地域支援等に活かす姿勢が求められています。</a:t>
            </a:r>
          </a:p>
          <a:p>
            <a:endParaRPr lang="en-US" altLang="ja-JP" dirty="0" smtClean="0"/>
          </a:p>
          <a:p>
            <a:r>
              <a:rPr lang="ja-JP" altLang="en-US" dirty="0" smtClean="0"/>
              <a:t>　</a:t>
            </a:r>
            <a:r>
              <a:rPr lang="ja-JP" altLang="ja-JP" dirty="0" smtClean="0"/>
              <a:t>人間の子育ては、</a:t>
            </a:r>
            <a:r>
              <a:rPr lang="ja-JP" altLang="en-US" dirty="0" smtClean="0"/>
              <a:t>元来、</a:t>
            </a:r>
            <a:r>
              <a:rPr lang="ja-JP" altLang="ja-JP" dirty="0" smtClean="0"/>
              <a:t>親のみが育てる単独の養育ではなく、同じ文化を持つ集団が共同で育てる、“共同養育”です。子育てには、親以外の協力者、複数の助</a:t>
            </a:r>
            <a:r>
              <a:rPr lang="ja-JP" altLang="ja-JP" dirty="0" err="1" smtClean="0"/>
              <a:t>っ</a:t>
            </a:r>
            <a:r>
              <a:rPr lang="ja-JP" altLang="ja-JP" dirty="0" smtClean="0"/>
              <a:t>人が周囲に存在している必要があるのです。しかしながら、上手に他者に助けを求められず、孤立しながら子育てをしている家庭が多いこと、親が安心して子どもと関わることができる状況ではないことが多く、子どもへの不当な扱いをせざるえを得ない状況が生まれています。個々のケースの背景は様々で、親の生育歴を見ても、大変な状況の中で育ってこられた方が多いのが実情です。</a:t>
            </a:r>
          </a:p>
          <a:p>
            <a:r>
              <a:rPr lang="ja-JP" altLang="en-US" dirty="0" smtClean="0"/>
              <a:t>　</a:t>
            </a:r>
            <a:r>
              <a:rPr lang="ja-JP" altLang="ja-JP" dirty="0" smtClean="0"/>
              <a:t>私たちは、子どもをお預かりしている機関で、子どもの養育に専念していますが、その子どもを取り巻く環境が安全で安心できるものになるよう、積極的に取り組んでいく姿勢が求められます。</a:t>
            </a:r>
          </a:p>
          <a:p>
            <a:r>
              <a:rPr lang="ja-JP" altLang="en-US" dirty="0" smtClean="0"/>
              <a:t>　</a:t>
            </a:r>
            <a:r>
              <a:rPr lang="ja-JP" altLang="ja-JP" dirty="0" smtClean="0"/>
              <a:t>家庭や地域で、親が安心して子どもに関わることができるためには、どのような応援が必要なのかを、関係機関と一緒に考えていく必要があります。</a:t>
            </a:r>
            <a:endParaRPr lang="ja-JP" altLang="ja-JP"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16</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826620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235249" y="3817541"/>
            <a:ext cx="6336704" cy="5832648"/>
          </a:xfrm>
        </p:spPr>
        <p:txBody>
          <a:bodyPr/>
          <a:lstStyle/>
          <a:p>
            <a:r>
              <a:rPr lang="ja-JP" altLang="en-US" dirty="0"/>
              <a:t>□</a:t>
            </a:r>
            <a:r>
              <a:rPr lang="ja-JP" altLang="en-US" dirty="0" smtClean="0"/>
              <a:t>子どものサイン（混乱や解離等、危機的状況の表出）に気づく感度を高めましょう。</a:t>
            </a:r>
            <a:endParaRPr lang="en-US" altLang="ja-JP" dirty="0" smtClean="0"/>
          </a:p>
          <a:p>
            <a:endParaRPr lang="en-US" altLang="ja-JP" dirty="0" smtClean="0"/>
          </a:p>
          <a:p>
            <a:r>
              <a:rPr lang="ja-JP" altLang="en-US" dirty="0" smtClean="0"/>
              <a:t>　不適切な養育環境で育ってきた子どもたちは、様々な影響を受け、身体的、心理的、社会的、それぞれの側面に、何等か課題を呈します。</a:t>
            </a:r>
          </a:p>
          <a:p>
            <a:r>
              <a:rPr lang="ja-JP" altLang="en-US" dirty="0" smtClean="0"/>
              <a:t>　乳幼児期の子どもは、まさに心と身体が一体になっていると言えるでしょう。まして自分の状態については言葉での表現が難しい月齢であるため、体験している情動と深く結びつきながら身体そのものに現れやすいと言えます。また、行為や行動、身体の状態から、すぐに見てわかることも多いのですが、しばらくしてから周囲の出来事を色々とつなぎ合わせ、想像されるものまで、多種多様にあります。</a:t>
            </a:r>
            <a:endParaRPr lang="en-US" altLang="ja-JP" dirty="0" smtClean="0"/>
          </a:p>
          <a:p>
            <a:r>
              <a:rPr lang="ja-JP" altLang="en-US" dirty="0" smtClean="0"/>
              <a:t>（子どもの心の危機的なサインは全乳協の</a:t>
            </a:r>
            <a:r>
              <a:rPr lang="en-US" altLang="ja-JP" dirty="0" smtClean="0"/>
              <a:t>『</a:t>
            </a:r>
            <a:r>
              <a:rPr lang="ja-JP" altLang="en-US" dirty="0" smtClean="0"/>
              <a:t>研修小冊子</a:t>
            </a:r>
            <a:r>
              <a:rPr lang="en-US" altLang="ja-JP" dirty="0" smtClean="0"/>
              <a:t>』P.26</a:t>
            </a:r>
            <a:r>
              <a:rPr lang="ja-JP" altLang="en-US" dirty="0" smtClean="0"/>
              <a:t>～「子どもの心の</a:t>
            </a:r>
            <a:r>
              <a:rPr lang="en-US" altLang="ja-JP" dirty="0" smtClean="0"/>
              <a:t>SOS</a:t>
            </a:r>
            <a:r>
              <a:rPr lang="ja-JP" altLang="en-US" dirty="0" smtClean="0"/>
              <a:t>サイン」欄を参照）</a:t>
            </a:r>
          </a:p>
          <a:p>
            <a:pPr lvl="0"/>
            <a:endParaRPr lang="en-US" altLang="ja-JP" dirty="0" smtClean="0"/>
          </a:p>
          <a:p>
            <a:pPr lvl="0"/>
            <a:r>
              <a:rPr lang="ja-JP" altLang="en-US" dirty="0" smtClean="0"/>
              <a:t>・子どもの変化に気づいたときには、即時に適切に対応します。</a:t>
            </a:r>
          </a:p>
          <a:p>
            <a:r>
              <a:rPr lang="ja-JP" altLang="en-US" dirty="0" smtClean="0"/>
              <a:t>　子どもの様子や変化に気づいたり、違和感を感じたときは、しっかり観察し、どのような姿であったか必ず書留め、詳細に記録します。そして、それがどのような状況（あるいは文脈で）で見られていたか、それに対して、養育者がどのように対応したかを記します。記載できる時間がなければ、必ずその日の引継ぎ者に伝えてください。</a:t>
            </a:r>
          </a:p>
          <a:p>
            <a:r>
              <a:rPr lang="ja-JP" altLang="en-US" dirty="0" smtClean="0"/>
              <a:t>できれば、子どもへの接し方、関わり方などで不明なことがあれば、スーパーバイザーに相談し、適切なフォローができるようにしていきましょう。また、自分自身の気づきを相談し、子どもの状態像を見る観察眼、そして対応力をつけていきましょう。それが、子どものサインを見逃さず、気づける感度を磨いていくことにつながります。</a:t>
            </a:r>
          </a:p>
          <a:p>
            <a:endParaRPr lang="en-US" altLang="ja-JP" dirty="0" smtClean="0"/>
          </a:p>
          <a:p>
            <a:r>
              <a:rPr lang="en-US" altLang="ja-JP" dirty="0" smtClean="0"/>
              <a:t>※</a:t>
            </a:r>
            <a:r>
              <a:rPr lang="ja-JP" altLang="ja-JP" dirty="0" smtClean="0"/>
              <a:t>子どもから出せないサインを、職員の方からアプローチし捉える必要がある場合もあります。</a:t>
            </a:r>
          </a:p>
          <a:p>
            <a:r>
              <a:rPr lang="ja-JP" altLang="en-US" dirty="0" smtClean="0"/>
              <a:t>　子どもの表出は、関係する相手によって異なる場合があります。また、大人によってもそれぞれの思考や感じ方の傾向があり、受け取り方や、子どもの表出への理解の仕方が偏る場合も出てきます。私たちは、一人で判断するのではなく、チームで考えながら進めて行くことを大切にしています。</a:t>
            </a:r>
          </a:p>
          <a:p>
            <a:r>
              <a:rPr lang="ja-JP" altLang="en-US" dirty="0" smtClean="0"/>
              <a:t>　ある子どもは、あまのじゃくな態度を示し、もじもじして何も発せず、行きたいのにいけないとか、抱っこしてほしいのに素直に言えず、別の態度を示したり、養育者が向き合うときに戸惑い、葛藤が生まれることもあります。そのような葛藤を抱くとき、養育者は、自分の思いに気づき、それを素直に認めてください。そして、その気持ちをないことにせず、きっと子どもも同じように、あるいはそれ以上に、戸惑い、葛藤があるのだと想像してください。私達は、子どもの抱く様々な思いに心を寄せ、理解しようと努めていくことが求められます。そして、あまのじゃくな子ども程、その子どもへの眼差しは温かく、言葉かけは優しく、素直に出していいのだという態度で接してください。ですから、子どもへの関わり方はチームで相談し合い、工夫していくことが大切です。</a:t>
            </a:r>
          </a:p>
          <a:p>
            <a:r>
              <a:rPr lang="ja-JP" altLang="en-US" dirty="0" smtClean="0"/>
              <a:t>　大事なことは、表現することをあきらめさせないことです。そのためには、どんな姿でも、どのような状態であっても、子どもが、“僕（私）にしっかり関心を寄せ続けてくれている”と思える大人の存在が必要です。</a:t>
            </a:r>
          </a:p>
          <a:p>
            <a:endParaRPr lang="en-US" altLang="ja-JP" dirty="0" smtClean="0"/>
          </a:p>
          <a:p>
            <a:r>
              <a:rPr lang="ja-JP" altLang="en-US" dirty="0" smtClean="0"/>
              <a:t>⇒</a:t>
            </a:r>
            <a:r>
              <a:rPr lang="en-US" altLang="ja-JP" dirty="0" smtClean="0"/>
              <a:t>『</a:t>
            </a:r>
            <a:r>
              <a:rPr lang="ja-JP" altLang="en-US" dirty="0" smtClean="0"/>
              <a:t>研修小冊子</a:t>
            </a:r>
            <a:r>
              <a:rPr lang="en-US" altLang="ja-JP" dirty="0" smtClean="0"/>
              <a:t>』P.19</a:t>
            </a:r>
            <a:r>
              <a:rPr lang="ja-JP" altLang="en-US" dirty="0" smtClean="0"/>
              <a:t>「乳児院における病児ケアの対応チェックリスト」</a:t>
            </a:r>
          </a:p>
          <a:p>
            <a:r>
              <a:rPr lang="ja-JP" altLang="en-US" dirty="0" smtClean="0"/>
              <a:t>⇒</a:t>
            </a:r>
            <a:r>
              <a:rPr lang="en-US" altLang="ja-JP" dirty="0" smtClean="0"/>
              <a:t>『</a:t>
            </a:r>
            <a:r>
              <a:rPr lang="ja-JP" altLang="en-US" dirty="0" smtClean="0"/>
              <a:t>研修小冊子</a:t>
            </a:r>
            <a:r>
              <a:rPr lang="en-US" altLang="ja-JP" dirty="0" smtClean="0"/>
              <a:t>』P.26</a:t>
            </a:r>
            <a:r>
              <a:rPr lang="ja-JP" altLang="en-US" dirty="0" smtClean="0"/>
              <a:t>「乳幼児期の子どものサイン」</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17</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955677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・月齢の低い乳児は特に、感染症等でも生命の危険が伴うことがあります。</a:t>
            </a:r>
          </a:p>
          <a:p>
            <a:r>
              <a:rPr lang="ja-JP" altLang="en-US" dirty="0" smtClean="0"/>
              <a:t>　速やかに受診体制をとり、医師の指示を仰ぐことが多々あります。“このぐらいの熱だったら大丈夫”と独断はせず、必ず直近の様子と合わせて子どもの状態像を見ながら、看護師や複数の養育者で観察し相談していきます。</a:t>
            </a:r>
          </a:p>
          <a:p>
            <a:r>
              <a:rPr lang="ja-JP" altLang="en-US" dirty="0" smtClean="0"/>
              <a:t>　また、院内に病原菌やウィルスが入った場合、集団での感染力は強くて早く、感染症に一人が罹患すると、その子どもと一緒に過ごしていた他児も罹患する確率が高くなります。乳児院で罹患の多い疾病等の説明や対応方法については、</a:t>
            </a:r>
            <a:r>
              <a:rPr lang="en-US" altLang="ja-JP" dirty="0" smtClean="0"/>
              <a:t>『</a:t>
            </a:r>
            <a:r>
              <a:rPr lang="ja-JP" altLang="en-US" dirty="0" smtClean="0"/>
              <a:t>改訂新版　乳児院養育指針</a:t>
            </a:r>
            <a:r>
              <a:rPr lang="en-US" altLang="ja-JP" dirty="0" smtClean="0"/>
              <a:t>』</a:t>
            </a:r>
            <a:r>
              <a:rPr lang="ja-JP" altLang="en-US" dirty="0" err="1" smtClean="0"/>
              <a:t>の第</a:t>
            </a:r>
            <a:r>
              <a:rPr lang="en-US" altLang="ja-JP" dirty="0" smtClean="0"/>
              <a:t>8</a:t>
            </a:r>
            <a:r>
              <a:rPr lang="ja-JP" altLang="en-US" dirty="0" smtClean="0"/>
              <a:t>章を参照して下さい。</a:t>
            </a:r>
          </a:p>
          <a:p>
            <a:endParaRPr lang="ja-JP" altLang="en-US" dirty="0" smtClean="0"/>
          </a:p>
          <a:p>
            <a:r>
              <a:rPr lang="ja-JP" altLang="en-US" dirty="0" smtClean="0"/>
              <a:t>　適切な対応をしているのに、病気にかかりやすい子や、元々の身体の脆弱性のある子どもいます。</a:t>
            </a:r>
          </a:p>
          <a:p>
            <a:r>
              <a:rPr lang="ja-JP" altLang="en-US" dirty="0" smtClean="0"/>
              <a:t>　また、普段は丈夫でも、何等かの環境の変化に反応し、身体の調子を崩す子どもたちもいます。子どもの免疫力が下がるメカニズムは様々ですが、心理的なストレス下でも免疫力が下がり、感染しやすくなることが想像できます。</a:t>
            </a:r>
          </a:p>
          <a:p>
            <a:r>
              <a:rPr lang="ja-JP" altLang="en-US" dirty="0" smtClean="0"/>
              <a:t>　特に、慣れ親しんだ環境から分離して入所してきた直後などは、分離の体験により心理的ダメージが大きく、感染症に罹患しやすくなります。発熱</a:t>
            </a:r>
            <a:r>
              <a:rPr lang="en-US" altLang="ja-JP" dirty="0" smtClean="0"/>
              <a:t>(</a:t>
            </a:r>
            <a:r>
              <a:rPr lang="ja-JP" altLang="en-US" dirty="0" smtClean="0"/>
              <a:t>あるいは何等か発症</a:t>
            </a:r>
            <a:r>
              <a:rPr lang="en-US" altLang="ja-JP" dirty="0" smtClean="0"/>
              <a:t>)</a:t>
            </a:r>
            <a:r>
              <a:rPr lang="ja-JP" altLang="en-US" dirty="0" smtClean="0"/>
              <a:t>しているからといって感染予防のために隔離し、大人が傍にいない状況が長く続くことは避けたいところです。発熱</a:t>
            </a:r>
            <a:r>
              <a:rPr lang="en-US" altLang="ja-JP" dirty="0" smtClean="0"/>
              <a:t>(</a:t>
            </a:r>
            <a:r>
              <a:rPr lang="ja-JP" altLang="en-US" dirty="0" smtClean="0"/>
              <a:t>あるいは何等か発症</a:t>
            </a:r>
            <a:r>
              <a:rPr lang="en-US" altLang="ja-JP" dirty="0" smtClean="0"/>
              <a:t>)</a:t>
            </a:r>
            <a:r>
              <a:rPr lang="ja-JP" altLang="en-US" dirty="0" smtClean="0"/>
              <a:t>している時こそ子どもが安心できるようしっかり関わっていく必要があります。</a:t>
            </a:r>
          </a:p>
          <a:p>
            <a:r>
              <a:rPr lang="ja-JP" altLang="en-US" dirty="0" smtClean="0"/>
              <a:t>　入所中、保護者の病理に触れたときの心理的なダメージや、保護者同士のトラブルに巻き込まれた時の心理的ダメージも、非常に注意が必要です。子どもが体験している内容について、しっかり想像し、捉えておくことが重要です。</a:t>
            </a:r>
            <a:endParaRPr lang="en-US" altLang="ja-JP" dirty="0" smtClean="0"/>
          </a:p>
          <a:p>
            <a:r>
              <a:rPr lang="ja-JP" altLang="en-US" dirty="0" smtClean="0"/>
              <a:t>　</a:t>
            </a:r>
            <a:r>
              <a:rPr lang="ja-JP" altLang="ja-JP" dirty="0" smtClean="0"/>
              <a:t>「怖かった」「混乱</a:t>
            </a:r>
            <a:r>
              <a:rPr lang="en-US" altLang="ja-JP" dirty="0" smtClean="0"/>
              <a:t>(</a:t>
            </a:r>
            <a:r>
              <a:rPr lang="ja-JP" altLang="ja-JP" dirty="0" smtClean="0"/>
              <a:t>ぐちゃぐちゃになった」「かたまった」「つかれた」「自分は愛されてない」「大切にされていない」「誰も関心を向けてくれない」「自分のせいでけんかをする」など、子どもが言葉にできない思いを想像し、子どもの心に寄り添っていきましょう。</a:t>
            </a:r>
            <a:endParaRPr lang="en-US" altLang="ja-JP" dirty="0" smtClean="0"/>
          </a:p>
          <a:p>
            <a:endParaRPr lang="ja-JP" altLang="ja-JP" dirty="0" smtClean="0"/>
          </a:p>
          <a:p>
            <a:r>
              <a:rPr lang="ja-JP" altLang="en-US" dirty="0" smtClean="0"/>
              <a:t>・</a:t>
            </a:r>
            <a:r>
              <a:rPr lang="ja-JP" altLang="ja-JP" dirty="0" smtClean="0"/>
              <a:t>感染症や、</a:t>
            </a:r>
            <a:r>
              <a:rPr lang="en-US" altLang="ja-JP" dirty="0" smtClean="0"/>
              <a:t>SIDS</a:t>
            </a:r>
            <a:r>
              <a:rPr lang="ja-JP" altLang="ja-JP" dirty="0" smtClean="0"/>
              <a:t>等について、病気に関する基礎的な知識やその対応についても正しく理解しましょう。改定新版乳児院養育指針の第</a:t>
            </a:r>
            <a:r>
              <a:rPr lang="en-US" altLang="ja-JP" dirty="0" smtClean="0"/>
              <a:t>8</a:t>
            </a:r>
            <a:r>
              <a:rPr lang="ja-JP" altLang="ja-JP" dirty="0" smtClean="0"/>
              <a:t>章を参照に説明。</a:t>
            </a:r>
            <a:endParaRPr lang="ja-JP" altLang="en-US"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18</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01648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dirty="0" smtClean="0"/>
              <a:t>子どもにとって、安全で安心できる環境とはどのようなものでしょうか。</a:t>
            </a:r>
            <a:endParaRPr lang="en-US" altLang="ja-JP" dirty="0" smtClean="0"/>
          </a:p>
          <a:p>
            <a:r>
              <a:rPr lang="ja-JP" altLang="en-US" dirty="0"/>
              <a:t>　</a:t>
            </a:r>
            <a:r>
              <a:rPr lang="ja-JP" altLang="en-US" dirty="0" smtClean="0"/>
              <a:t>「家庭的養育」のところでも説明しましたが、</a:t>
            </a:r>
            <a:endParaRPr lang="en-US" altLang="ja-JP" dirty="0" smtClean="0"/>
          </a:p>
          <a:p>
            <a:r>
              <a:rPr lang="ja-JP" altLang="en-US" dirty="0" smtClean="0"/>
              <a:t>・基本的な欲求に適切に応えられる環境　・生活の一貫性とリズムがある環境　・日課があり先の見通しがもてる環境　・情緒的に常に安心に変えてくれる養育者の存在がいる環境</a:t>
            </a:r>
            <a:endParaRPr lang="en-US" altLang="ja-JP" dirty="0" smtClean="0"/>
          </a:p>
          <a:p>
            <a:r>
              <a:rPr lang="ja-JP" altLang="en-US" dirty="0" smtClean="0"/>
              <a:t>であるといえるでしょう。乳児院では、子ども達の過ごす生活の場として、少しでもより良い環境づくりを心掛けています。中でも、子どもの心の発達に最も重要な環境は、主たる養育者とのアタッチメント</a:t>
            </a:r>
            <a:r>
              <a:rPr lang="en-US" altLang="ja-JP" dirty="0" smtClean="0"/>
              <a:t>(</a:t>
            </a:r>
            <a:r>
              <a:rPr lang="ja-JP" altLang="en-US" dirty="0" smtClean="0"/>
              <a:t>愛着</a:t>
            </a:r>
            <a:r>
              <a:rPr lang="en-US" altLang="ja-JP" dirty="0" smtClean="0"/>
              <a:t>)</a:t>
            </a:r>
            <a:r>
              <a:rPr lang="ja-JP" altLang="en-US" dirty="0" smtClean="0"/>
              <a:t>関係の形成であるといえます。</a:t>
            </a:r>
          </a:p>
          <a:p>
            <a:endParaRPr lang="ja-JP" altLang="en-US" dirty="0" smtClean="0"/>
          </a:p>
          <a:p>
            <a:r>
              <a:rPr lang="ja-JP" altLang="en-US" dirty="0" smtClean="0"/>
              <a:t>　子ども達を日々お世話し、共に遊び、そして心身の健康を維持すべく、わずかな変化に気づき、必要な関わりを通して成長を支えている中で、子ども達の愛着は、自然に所属するグループの養育者に向かいます。つまり、「保育士」や「看護師」が主な養育者になります。養育に携わる保育士や看護師の表情や声を参照し、声掛けに応じながら、子どもたちは「だいじょうぶ」という感覚を得て、探索活動に乗り出していきます。つまり、子ども達の愛着対象である養育者</a:t>
            </a:r>
            <a:r>
              <a:rPr lang="en-US" altLang="ja-JP" dirty="0" smtClean="0"/>
              <a:t>(</a:t>
            </a:r>
            <a:r>
              <a:rPr lang="ja-JP" altLang="en-US" dirty="0" smtClean="0"/>
              <a:t>保育士・看護師</a:t>
            </a:r>
            <a:r>
              <a:rPr lang="en-US" altLang="ja-JP" dirty="0" smtClean="0"/>
              <a:t>)</a:t>
            </a:r>
            <a:r>
              <a:rPr lang="ja-JP" altLang="en-US" dirty="0" smtClean="0"/>
              <a:t>が、子ども達の「こころの安全基地」となり、心理的なエネルギーを補給する場として機能していくのです。</a:t>
            </a:r>
            <a:endParaRPr lang="en-US" altLang="ja-JP" dirty="0" smtClean="0"/>
          </a:p>
          <a:p>
            <a:r>
              <a:rPr lang="ja-JP" altLang="en-US" dirty="0" smtClean="0"/>
              <a:t>　特に、子どもの個別の担当者は、その子どもにとっての愛着対象</a:t>
            </a:r>
            <a:r>
              <a:rPr lang="en-US" altLang="ja-JP" dirty="0" smtClean="0"/>
              <a:t>(</a:t>
            </a:r>
            <a:r>
              <a:rPr lang="ja-JP" altLang="en-US" dirty="0" smtClean="0"/>
              <a:t>最も重要な他者</a:t>
            </a:r>
            <a:r>
              <a:rPr lang="en-US" altLang="ja-JP" dirty="0" smtClean="0"/>
              <a:t>)</a:t>
            </a:r>
            <a:r>
              <a:rPr lang="ja-JP" altLang="en-US" dirty="0" smtClean="0"/>
              <a:t>として、生涯に渡り子どもの心に存在し続けることになるでしょう。子どもの担当者は、担当児についての理解はもちろん、保護者や家族の理解もしながら、入所から退所に至るまでの成長を、主たる養育者として支えていくことになります。</a:t>
            </a:r>
          </a:p>
          <a:p>
            <a:r>
              <a:rPr lang="ja-JP" altLang="en-US" dirty="0" smtClean="0"/>
              <a:t>　朝起きて眠るまでの一日を過ごす間にも、生活を共にする愛着対象が一人ではなく、別の愛着対象へバトンタッチすることが多い生活であり、その際に、養育者の手から手へつながれていることを子どもが実感することが求められるのです。交代する際には、何も伝えずに去るのではなく、お話として「今からタッチ交代するからね、○○におねがいするね」と“これからこの人に預ける”ということを伝えることは、大切なつなぎになります。</a:t>
            </a:r>
            <a:endParaRPr lang="en-US" altLang="ja-JP" dirty="0" smtClean="0"/>
          </a:p>
          <a:p>
            <a:r>
              <a:rPr lang="ja-JP" altLang="en-US" dirty="0" smtClean="0"/>
              <a:t>　それまで一緒に過ごした養育者と離れることを不安に思い、泣いたり、抵抗したりする子どもには、「バイバイいやだったねぇ、行かないで～っだったねぇ、私と一緒に待っていようねぇ」など、気持ちを受け止め、心に寄り添いながら過ごすことが大切になります。時には、子ども自身が選択的に求めていきたい、愛着対象が傍を横切り視界に入るかもしれません。その時も、“その人”に求めていきたい気持ちをしっかりと受け止めていくことが大切になります。</a:t>
            </a:r>
          </a:p>
          <a:p>
            <a:r>
              <a:rPr lang="ja-JP" altLang="en-US" dirty="0" smtClean="0"/>
              <a:t>　また、すべての乳児院スタッフは、子どものエピソードを含め、子どもについての情報や子どもが体験したことなどを、子どもの担当者</a:t>
            </a:r>
            <a:r>
              <a:rPr lang="en-US" altLang="ja-JP" dirty="0" smtClean="0"/>
              <a:t>(</a:t>
            </a:r>
            <a:r>
              <a:rPr lang="ja-JP" altLang="en-US" dirty="0" smtClean="0"/>
              <a:t>主たる愛着対象</a:t>
            </a:r>
            <a:r>
              <a:rPr lang="en-US" altLang="ja-JP" dirty="0" smtClean="0"/>
              <a:t>)</a:t>
            </a:r>
            <a:r>
              <a:rPr lang="ja-JP" altLang="en-US" dirty="0" smtClean="0"/>
              <a:t>へ集約させていく工夫が求められます。担当以外のスタッフは、目の前の子どもに「○○できたねぇ！すごいねぇ！○○</a:t>
            </a:r>
            <a:r>
              <a:rPr lang="en-US" altLang="ja-JP" dirty="0" smtClean="0"/>
              <a:t>(</a:t>
            </a:r>
            <a:r>
              <a:rPr lang="ja-JP" altLang="en-US" dirty="0" smtClean="0"/>
              <a:t>担当</a:t>
            </a:r>
            <a:r>
              <a:rPr lang="en-US" altLang="ja-JP" dirty="0" smtClean="0"/>
              <a:t>)</a:t>
            </a:r>
            <a:r>
              <a:rPr lang="ja-JP" altLang="en-US" dirty="0" smtClean="0"/>
              <a:t>に言っておこうね」と伝え、担当者へ伝えることができます。話を聞いた担当者は、「○○から聞いたよ」と子どもに伝え返していくことができ、子どもはつながりを実感することとなります。こうしたつなぎは、子どもにとって安全・安心の環境となり、乳児院における重要な専門性になるでしょう。</a:t>
            </a:r>
          </a:p>
          <a:p>
            <a:r>
              <a:rPr lang="ja-JP" altLang="en-US" dirty="0" smtClean="0"/>
              <a:t>　スーパーバイズを受けながら、広い視野で検討し実践しましょう</a:t>
            </a:r>
            <a:endParaRPr lang="en-US" altLang="ja-JP" dirty="0" smtClean="0"/>
          </a:p>
          <a:p>
            <a:r>
              <a:rPr lang="ja-JP" altLang="en-US" dirty="0" smtClean="0"/>
              <a:t>⇒</a:t>
            </a:r>
            <a:r>
              <a:rPr lang="en-US" altLang="ja-JP" dirty="0" smtClean="0"/>
              <a:t>『</a:t>
            </a:r>
            <a:r>
              <a:rPr lang="ja-JP" altLang="en-US" dirty="0" smtClean="0"/>
              <a:t>改訂新版　乳児院養育指針</a:t>
            </a:r>
            <a:r>
              <a:rPr lang="en-US" altLang="ja-JP" dirty="0" smtClean="0"/>
              <a:t>』</a:t>
            </a:r>
            <a:r>
              <a:rPr lang="ja-JP" altLang="en-US" dirty="0" smtClean="0"/>
              <a:t>第</a:t>
            </a:r>
            <a:r>
              <a:rPr lang="en-US" altLang="ja-JP" dirty="0" smtClean="0"/>
              <a:t>4</a:t>
            </a:r>
            <a:r>
              <a:rPr lang="ja-JP" altLang="en-US" dirty="0" smtClean="0"/>
              <a:t>章－第</a:t>
            </a:r>
            <a:r>
              <a:rPr lang="en-US" altLang="ja-JP" dirty="0" smtClean="0"/>
              <a:t>2</a:t>
            </a:r>
            <a:r>
              <a:rPr lang="ja-JP" altLang="en-US" dirty="0" smtClean="0"/>
              <a:t>節</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19</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27030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a:t>
            </a:r>
            <a:r>
              <a:rPr lang="ja-JP" altLang="ja-JP" dirty="0" smtClean="0"/>
              <a:t>乳児院は、毎日、</a:t>
            </a:r>
            <a:r>
              <a:rPr lang="en-US" altLang="ja-JP" dirty="0" smtClean="0"/>
              <a:t>24</a:t>
            </a:r>
            <a:r>
              <a:rPr lang="ja-JP" altLang="ja-JP" dirty="0" smtClean="0"/>
              <a:t>時間、年間にして</a:t>
            </a:r>
            <a:r>
              <a:rPr lang="en-US" altLang="ja-JP" dirty="0" smtClean="0"/>
              <a:t>365</a:t>
            </a:r>
            <a:r>
              <a:rPr lang="ja-JP" altLang="ja-JP" dirty="0" smtClean="0"/>
              <a:t>日、決して眠ることはありません。</a:t>
            </a:r>
          </a:p>
          <a:p>
            <a:r>
              <a:rPr lang="ja-JP" altLang="en-US" dirty="0" smtClean="0"/>
              <a:t>　</a:t>
            </a:r>
            <a:r>
              <a:rPr lang="ja-JP" altLang="ja-JP" dirty="0" smtClean="0"/>
              <a:t>子どもたちは、安心してここで暮らすことができるように、すべての職員が交代で勤務しています。一人ひとりの赤ちゃん</a:t>
            </a:r>
            <a:r>
              <a:rPr lang="en-US" altLang="ja-JP" dirty="0" smtClean="0"/>
              <a:t>(</a:t>
            </a:r>
            <a:r>
              <a:rPr lang="ja-JP" altLang="ja-JP" dirty="0" smtClean="0"/>
              <a:t>子ども</a:t>
            </a:r>
            <a:r>
              <a:rPr lang="en-US" altLang="ja-JP" dirty="0" smtClean="0"/>
              <a:t>)</a:t>
            </a:r>
            <a:r>
              <a:rPr lang="ja-JP" altLang="ja-JP" dirty="0" smtClean="0"/>
              <a:t>のお家として、機能するためには、基本的な生活の営みを身につけることが重要になります。</a:t>
            </a:r>
          </a:p>
          <a:p>
            <a:r>
              <a:rPr lang="ja-JP" altLang="en-US" dirty="0" smtClean="0"/>
              <a:t>　</a:t>
            </a:r>
            <a:r>
              <a:rPr lang="ja-JP" altLang="ja-JP" dirty="0" smtClean="0"/>
              <a:t>私達は、私達自身のそれぞれが生活者として生きていますので、子どもの生活の営みは想像しやすいかもしれません。健康を維持するために、眠ること、食べること、活動すること、清潔を保つこと、排泄することなどが生活の営みです。</a:t>
            </a:r>
          </a:p>
          <a:p>
            <a:r>
              <a:rPr lang="en-US" altLang="ja-JP" dirty="0" smtClean="0"/>
              <a:t> </a:t>
            </a:r>
            <a:endParaRPr lang="ja-JP" altLang="ja-JP" dirty="0" smtClean="0"/>
          </a:p>
          <a:p>
            <a:r>
              <a:rPr lang="ja-JP" altLang="en-US" dirty="0" smtClean="0"/>
              <a:t>　</a:t>
            </a:r>
            <a:r>
              <a:rPr lang="ja-JP" altLang="ja-JP" dirty="0" smtClean="0"/>
              <a:t>一人ひとりに合わせた営みを実現するためにも、大切なポイントを押さえて養育にあたりましょう。</a:t>
            </a:r>
            <a:endParaRPr lang="en-US" altLang="ja-JP" dirty="0" smtClean="0"/>
          </a:p>
          <a:p>
            <a:r>
              <a:rPr lang="ja-JP" altLang="ja-JP" dirty="0" smtClean="0"/>
              <a:t>⇒『改訂新版　乳児院養育指針』第</a:t>
            </a:r>
            <a:r>
              <a:rPr lang="en-US" altLang="ja-JP" dirty="0" smtClean="0"/>
              <a:t>5</a:t>
            </a:r>
            <a:r>
              <a:rPr lang="ja-JP" altLang="ja-JP" dirty="0" smtClean="0"/>
              <a:t>章</a:t>
            </a:r>
          </a:p>
          <a:p>
            <a:r>
              <a:rPr lang="en-US" altLang="ja-JP" dirty="0" smtClean="0"/>
              <a:t> </a:t>
            </a:r>
            <a:endParaRPr lang="ja-JP" altLang="ja-JP" dirty="0" smtClean="0"/>
          </a:p>
          <a:p>
            <a:r>
              <a:rPr lang="ja-JP" altLang="en-US" dirty="0" smtClean="0"/>
              <a:t>　</a:t>
            </a:r>
            <a:r>
              <a:rPr lang="ja-JP" altLang="ja-JP" dirty="0" smtClean="0"/>
              <a:t>乳児院では集団の生活の場ですから、統一された生活スタイルがあります。その中で、子どもに関わる養育者には、それぞれが培ってきた個人の生活の営み方があり、それは統一された共通のものではないため、自分の知らない生活スタイルに出会うことになるでしょう。まさに乳児院は多くの養育者がそれぞれの基本的なスタイルを持ちながら、養育にあたりますので、人と意見が異なったり、感覚のズレが生じやすいといえま</a:t>
            </a:r>
            <a:r>
              <a:rPr lang="ja-JP" altLang="en-US" dirty="0" smtClean="0"/>
              <a:t>す</a:t>
            </a:r>
            <a:r>
              <a:rPr lang="ja-JP" altLang="ja-JP" dirty="0" smtClean="0"/>
              <a:t>。ズレをすり合わせて一つの形にする際には、話し合いながら、常に大人中心の生活になっていないかを振り返ることが大切です。そして、チームで子ども達の生活を支えるために、どのような取り組みがふさわしいのか、子ども達の健全な育ちを保障するための工夫を共に考えていく必要があります。</a:t>
            </a:r>
          </a:p>
          <a:p>
            <a:r>
              <a:rPr lang="ja-JP" altLang="en-US" dirty="0" smtClean="0"/>
              <a:t>・</a:t>
            </a:r>
            <a:r>
              <a:rPr lang="ja-JP" altLang="ja-JP" dirty="0" smtClean="0"/>
              <a:t>先輩職員にスーパーバイズを受けながら、身につけましょう。</a:t>
            </a:r>
          </a:p>
          <a:p>
            <a:r>
              <a:rPr lang="ja-JP" altLang="en-US" dirty="0" smtClean="0"/>
              <a:t>・</a:t>
            </a:r>
            <a:r>
              <a:rPr lang="ja-JP" altLang="ja-JP" dirty="0" smtClean="0"/>
              <a:t>生活は、年中を通して、日本の四季の移り変わりの中で、営まれていきます。</a:t>
            </a:r>
          </a:p>
          <a:p>
            <a:r>
              <a:rPr lang="ja-JP" altLang="en-US" dirty="0" smtClean="0"/>
              <a:t>　</a:t>
            </a:r>
            <a:r>
              <a:rPr lang="ja-JP" altLang="ja-JP" dirty="0" smtClean="0"/>
              <a:t>古来からの風習や文化を継承していくことも大切になってきます。節目の年中行事や季節を感じながらの生活を大切にしていきましょう。</a:t>
            </a:r>
          </a:p>
          <a:p>
            <a:r>
              <a:rPr lang="ja-JP" altLang="en-US" dirty="0" smtClean="0"/>
              <a:t>・</a:t>
            </a:r>
            <a:r>
              <a:rPr lang="ja-JP" altLang="ja-JP" dirty="0" smtClean="0"/>
              <a:t>すべての営みには養育者との関わりが欠かせません。子ども達が一人で完結するものはなく、やりとりを通じて様々な形で吸収し、生活の営みや習慣を取り入れ、身につけていきます。私達養育者は、大人のモデルとして存在していることを忘れずに、子どもが健全なあり様を取り入れていけるよう、常に丁寧に関わっていくことが求められるのです。</a:t>
            </a:r>
            <a:endParaRPr lang="ja-JP" altLang="ja-JP"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2</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65758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20</a:t>
            </a:fld>
            <a:endParaRPr lang="ja-JP" altLang="en-US"/>
          </a:p>
        </p:txBody>
      </p:sp>
      <p:sp>
        <p:nvSpPr>
          <p:cNvPr id="6" name="スライド イメージ プレースホルダー 5"/>
          <p:cNvSpPr>
            <a:spLocks noGrp="1" noRot="1" noChangeAspect="1"/>
          </p:cNvSpPr>
          <p:nvPr>
            <p:ph type="sldImg"/>
          </p:nvPr>
        </p:nvSpPr>
        <p:spPr>
          <a:xfrm>
            <a:off x="1166813" y="247650"/>
            <a:ext cx="4473575" cy="3354388"/>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24436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病虚弱児への対応について、役割を担います。</a:t>
            </a:r>
            <a:endParaRPr lang="en-US" altLang="ja-JP" dirty="0" smtClean="0"/>
          </a:p>
          <a:p>
            <a:endParaRPr lang="en-US" altLang="ja-JP" dirty="0" smtClean="0"/>
          </a:p>
          <a:p>
            <a:r>
              <a:rPr lang="ja-JP" altLang="en-US" dirty="0" smtClean="0"/>
              <a:t>・様々な医療処置が必要であったり、発育に課題がある子どもについて、必要な対応を施します。</a:t>
            </a:r>
            <a:endParaRPr lang="en-US" altLang="ja-JP" dirty="0" smtClean="0"/>
          </a:p>
          <a:p>
            <a:r>
              <a:rPr lang="ja-JP" altLang="en-US" dirty="0" smtClean="0"/>
              <a:t>・個々の子どもの生育歴情報も含め、妊娠・出産の状況、ケースの背景をしっかり理解、把握しましょう。</a:t>
            </a:r>
            <a:endParaRPr lang="en-US" altLang="ja-JP" dirty="0" smtClean="0"/>
          </a:p>
          <a:p>
            <a:r>
              <a:rPr lang="ja-JP" altLang="en-US" dirty="0" smtClean="0"/>
              <a:t>　その上でその子どもが必要とする医療的ケアにかかる諸々の手技や手法、管理に至るまでを習得し、養育者間で共有できるようにしていきましょう。</a:t>
            </a:r>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21</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967674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乳児院における乳幼児の健康管理のポイントは</a:t>
            </a:r>
            <a:endParaRPr lang="en-US" altLang="ja-JP" dirty="0" smtClean="0"/>
          </a:p>
          <a:p>
            <a:endParaRPr lang="en-US" altLang="ja-JP" dirty="0" smtClean="0"/>
          </a:p>
          <a:p>
            <a:r>
              <a:rPr lang="ja-JP" altLang="en-US" dirty="0" smtClean="0"/>
              <a:t>・病気の早期発見や予測性をもって日々の養育を行うことが必要です。</a:t>
            </a:r>
          </a:p>
          <a:p>
            <a:r>
              <a:rPr lang="ja-JP" altLang="en-US" dirty="0" smtClean="0"/>
              <a:t>　個々の発育をしっかり把握し、養育の中で、子どもの状態を観察しながら、異常を早期発見し、必要と判断すれば医療機関に受診します。もし、何らかの異常が危惧される場合や発見された場合には、適切な対応・治療・処置を行うとともに、保護者に連絡を必要とする場合があります。</a:t>
            </a:r>
          </a:p>
          <a:p>
            <a:r>
              <a:rPr lang="ja-JP" altLang="en-US" dirty="0" smtClean="0"/>
              <a:t>　健康状態の把握方法としては、体温や咳・鼻汁・喘鳴・眼脂・便の回数や性状等と諸症状について、日々の変化が一目で把握出来るよう「体温表</a:t>
            </a:r>
            <a:r>
              <a:rPr lang="en-US" altLang="ja-JP" dirty="0" smtClean="0"/>
              <a:t>(</a:t>
            </a:r>
            <a:r>
              <a:rPr lang="ja-JP" altLang="en-US" dirty="0" smtClean="0"/>
              <a:t>等）」に記録し、病気の早期発見や予測性をもって日々の養育を行うことが必要です。</a:t>
            </a:r>
          </a:p>
          <a:p>
            <a:r>
              <a:rPr lang="ja-JP" altLang="en-US" dirty="0" smtClean="0"/>
              <a:t>　また、体調を崩すと、その子の持つ脆弱な部分に症状が現れ、様々な医療面での処置や治療対応が必要になります。必要な処置だからといって、泣いていても、わめいていても力づく</a:t>
            </a:r>
            <a:r>
              <a:rPr lang="ja-JP" altLang="en-US" dirty="0" err="1" smtClean="0"/>
              <a:t>で</a:t>
            </a:r>
            <a:r>
              <a:rPr lang="ja-JP" altLang="en-US" dirty="0" smtClean="0"/>
              <a:t>行うのではなく、子どもの情緒的な安全・安心を確保しながらの処置が大切になります。月齢が低くても、できる限り、今から何をするのかを伝え、わかりやすく説明（お話）することが大事です。動きを止められることを拒む月齢では、吸入等時間がかかる処置の際は、何らかその子どもが楽しめる</a:t>
            </a:r>
            <a:r>
              <a:rPr lang="en-US" altLang="ja-JP" dirty="0" smtClean="0"/>
              <a:t>DVD</a:t>
            </a:r>
            <a:r>
              <a:rPr lang="ja-JP" altLang="en-US" dirty="0" smtClean="0"/>
              <a:t>や外の景色、注目できるものを前に置きながら処置をする等工夫が必要です。</a:t>
            </a:r>
          </a:p>
          <a:p>
            <a:r>
              <a:rPr lang="ja-JP" altLang="en-US" dirty="0" smtClean="0"/>
              <a:t>　乳児院では多くの職員が関わっているため、正確な情報伝達と連携体制が必要となります。乳児院内での共有や周知も大切ですが、嘱託医や地域の医療機関、保健センター、児童相談所等との連携を密にし、保健管理体制を充実させる必要があります。</a:t>
            </a:r>
          </a:p>
          <a:p>
            <a:endParaRPr lang="en-US" altLang="ja-JP" dirty="0" smtClean="0"/>
          </a:p>
          <a:p>
            <a:r>
              <a:rPr lang="ja-JP" altLang="en-US" dirty="0" smtClean="0"/>
              <a:t>・症状の変化や経過の把握</a:t>
            </a:r>
          </a:p>
          <a:p>
            <a:r>
              <a:rPr lang="ja-JP" altLang="en-US" dirty="0" smtClean="0"/>
              <a:t>　個別の健康管理記録表として、例えば「体温表」などを活用して行きますが、その日の症状の有無を把握するということだけではなく、数日前からの経過として捉え、悪化しているのか、あるいは回復、改善しつつあるのかといった症状の継時的変化を把握することが重要になります。「点」としてその症状や状態を見るのではなく、変化していく「線」として捉え、医療機関の受診の有無を評価・判断し、日常の養育に活かして行くことが必要です。</a:t>
            </a:r>
          </a:p>
          <a:p>
            <a:endParaRPr lang="ja-JP" altLang="en-US" dirty="0" smtClean="0"/>
          </a:p>
          <a:p>
            <a:r>
              <a:rPr lang="ja-JP" altLang="en-US" dirty="0" smtClean="0"/>
              <a:t>・健康診断</a:t>
            </a:r>
          </a:p>
          <a:p>
            <a:r>
              <a:rPr lang="ja-JP" altLang="en-US" dirty="0" smtClean="0"/>
              <a:t>　乳児院では、定期的な健康診断を実施しています。看護師は、個々の健康援助計画を立案し、スタッフと共に個別援助についての話し合いを持ちながら、子どもの健全な成長発達に向けて一緒に取り組みます。また成長発達の状態を把握するためにも、定期的な身体測定を実施し、個々の成長発達の状態を評価し、管理しています。</a:t>
            </a:r>
          </a:p>
          <a:p>
            <a:r>
              <a:rPr lang="ja-JP" altLang="en-US" dirty="0" smtClean="0"/>
              <a:t>　予防接種に関しても個別に計画し、実施、管理をしています。</a:t>
            </a:r>
          </a:p>
          <a:p>
            <a:endParaRPr lang="ja-JP" altLang="en-US" dirty="0" smtClean="0"/>
          </a:p>
          <a:p>
            <a:r>
              <a:rPr lang="ja-JP" altLang="en-US" dirty="0" smtClean="0"/>
              <a:t>⇒</a:t>
            </a:r>
            <a:r>
              <a:rPr lang="en-US" altLang="ja-JP" dirty="0" smtClean="0"/>
              <a:t>『</a:t>
            </a:r>
            <a:r>
              <a:rPr lang="ja-JP" altLang="en-US" dirty="0" smtClean="0"/>
              <a:t>改定新版　乳児院養育指針</a:t>
            </a:r>
            <a:r>
              <a:rPr lang="en-US" altLang="ja-JP" dirty="0" smtClean="0"/>
              <a:t>』</a:t>
            </a:r>
            <a:r>
              <a:rPr lang="ja-JP" altLang="en-US" dirty="0" smtClean="0"/>
              <a:t>第</a:t>
            </a:r>
            <a:r>
              <a:rPr lang="en-US" altLang="ja-JP" dirty="0" smtClean="0"/>
              <a:t>3</a:t>
            </a:r>
            <a:r>
              <a:rPr lang="ja-JP" altLang="en-US" dirty="0" smtClean="0"/>
              <a:t>章「子どもの発育」参照</a:t>
            </a:r>
          </a:p>
          <a:p>
            <a:r>
              <a:rPr lang="ja-JP" altLang="en-US" dirty="0" smtClean="0"/>
              <a:t>⇒</a:t>
            </a:r>
            <a:r>
              <a:rPr lang="en-US" altLang="ja-JP" dirty="0" smtClean="0"/>
              <a:t>『</a:t>
            </a:r>
            <a:r>
              <a:rPr lang="ja-JP" altLang="en-US" dirty="0" smtClean="0"/>
              <a:t>改定新版　乳児院養育指針</a:t>
            </a:r>
            <a:r>
              <a:rPr lang="en-US" altLang="ja-JP" dirty="0" smtClean="0"/>
              <a:t>』</a:t>
            </a:r>
            <a:r>
              <a:rPr lang="ja-JP" altLang="en-US" dirty="0" smtClean="0"/>
              <a:t>第</a:t>
            </a:r>
            <a:r>
              <a:rPr lang="en-US" altLang="ja-JP" dirty="0" smtClean="0"/>
              <a:t>7</a:t>
            </a:r>
            <a:r>
              <a:rPr lang="ja-JP" altLang="en-US" dirty="0" smtClean="0"/>
              <a:t>章「保健管理」参照</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22</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255596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□感染症の予防については、乳児院全体としての対応を検討し実践する役割を担います。</a:t>
            </a:r>
            <a:endParaRPr lang="en-US" altLang="ja-JP" dirty="0" smtClean="0"/>
          </a:p>
          <a:p>
            <a:endParaRPr lang="en-US" altLang="ja-JP" dirty="0" smtClean="0"/>
          </a:p>
          <a:p>
            <a:r>
              <a:rPr lang="ja-JP" altLang="en-US" dirty="0" smtClean="0"/>
              <a:t>・感染症の予防は、乳児院内に感染源を持ち込まないことが大切になります。</a:t>
            </a:r>
          </a:p>
          <a:p>
            <a:r>
              <a:rPr lang="ja-JP" altLang="en-US" dirty="0" smtClean="0"/>
              <a:t>・もしも感染源が入った場合、他への感染予防としては、感染源対策として、患児の隔離、汚染源の排除、消毒等を徹底します。</a:t>
            </a:r>
          </a:p>
          <a:p>
            <a:r>
              <a:rPr lang="ja-JP" altLang="en-US" dirty="0" smtClean="0"/>
              <a:t>・次に感染経路対策として、養育者が媒介にならない様に注意します。</a:t>
            </a:r>
            <a:endParaRPr lang="en-US" altLang="ja-JP" dirty="0" smtClean="0"/>
          </a:p>
          <a:p>
            <a:endParaRPr lang="en-US" altLang="ja-JP" dirty="0" smtClean="0"/>
          </a:p>
          <a:p>
            <a:r>
              <a:rPr lang="ja-JP" altLang="en-US" dirty="0" smtClean="0"/>
              <a:t>　マスクの着用、エプロンやスリッパ等で感染経路を注意し、手洗い手指消毒を徹底します。</a:t>
            </a:r>
          </a:p>
          <a:p>
            <a:r>
              <a:rPr lang="ja-JP" altLang="en-US" dirty="0" smtClean="0"/>
              <a:t>　さらに、感受性対策として、感受性のある人（病原菌に対する抵抗力をもたない人）への対策を徹底します。</a:t>
            </a:r>
          </a:p>
          <a:p>
            <a:r>
              <a:rPr lang="ja-JP" altLang="en-US" dirty="0" smtClean="0"/>
              <a:t>→予防接種（能動免疫）、受動免疫（免疫グロブリン注射）抗菌剤（抗結核剤、抗生剤、抗ウイルス剤）等</a:t>
            </a:r>
          </a:p>
          <a:p>
            <a:endParaRPr lang="ja-JP" altLang="en-US" dirty="0" smtClean="0"/>
          </a:p>
          <a:p>
            <a:r>
              <a:rPr lang="ja-JP" altLang="en-US" dirty="0" smtClean="0"/>
              <a:t>⇒</a:t>
            </a:r>
            <a:r>
              <a:rPr lang="en-US" altLang="ja-JP" dirty="0" smtClean="0"/>
              <a:t>『</a:t>
            </a:r>
            <a:r>
              <a:rPr lang="ja-JP" altLang="en-US" dirty="0" smtClean="0"/>
              <a:t>改定新版　乳児院養育指針</a:t>
            </a:r>
            <a:r>
              <a:rPr lang="en-US" altLang="ja-JP" dirty="0" smtClean="0"/>
              <a:t>』</a:t>
            </a:r>
            <a:r>
              <a:rPr lang="ja-JP" altLang="en-US" dirty="0" smtClean="0"/>
              <a:t>第</a:t>
            </a:r>
            <a:r>
              <a:rPr lang="en-US" altLang="ja-JP" dirty="0" smtClean="0"/>
              <a:t>8</a:t>
            </a:r>
            <a:r>
              <a:rPr lang="ja-JP" altLang="en-US" dirty="0" smtClean="0"/>
              <a:t>章「疾病等への対応」参照</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23</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891987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ja-JP" dirty="0" smtClean="0"/>
              <a:t>月齢の低い乳幼児が、急激な経過をたどる症状を見極めるための知識を持ち、適切に対応できるようにしていきます。</a:t>
            </a:r>
            <a:endParaRPr lang="en-US" altLang="ja-JP" dirty="0" smtClean="0"/>
          </a:p>
          <a:p>
            <a:endParaRPr lang="ja-JP" altLang="ja-JP" dirty="0" smtClean="0"/>
          </a:p>
          <a:p>
            <a:r>
              <a:rPr lang="ja-JP" altLang="ja-JP" dirty="0" smtClean="0"/>
              <a:t>⇒『改定新版　乳児院養育指針』第</a:t>
            </a:r>
            <a:r>
              <a:rPr lang="en-US" altLang="ja-JP" dirty="0" smtClean="0"/>
              <a:t>8</a:t>
            </a:r>
            <a:r>
              <a:rPr lang="ja-JP" altLang="ja-JP" dirty="0" smtClean="0"/>
              <a:t>章</a:t>
            </a:r>
          </a:p>
          <a:p>
            <a:endParaRPr lang="en-US" altLang="ja-JP" dirty="0" smtClean="0"/>
          </a:p>
          <a:p>
            <a:r>
              <a:rPr lang="ja-JP" altLang="en-US" dirty="0" smtClean="0"/>
              <a:t>　施設での救急処置は、異常を発見し、生命の維持に努め、肉体的・精神的苦痛を出来るだけ和らげながら、状態を悪化させずに医療機関に転送することが基本となります。</a:t>
            </a:r>
          </a:p>
          <a:p>
            <a:r>
              <a:rPr lang="ja-JP" altLang="en-US" dirty="0" smtClean="0"/>
              <a:t>　乳幼児は痛みの程度・位置の訴えが不十分であるため、状態判断が困難であることが多く、また、急激に悪化する場合もあり、十分な観察が必要です。</a:t>
            </a:r>
          </a:p>
          <a:p>
            <a:r>
              <a:rPr lang="ja-JP" altLang="en-US" dirty="0" smtClean="0"/>
              <a:t>　救急処置が必要な場合、冷静かつ機敏に適切な処置が要求され、観察と処置と平行して、救援の依頼や医療機関への搬送の準備も早く行うことが求められます。</a:t>
            </a:r>
          </a:p>
          <a:p>
            <a:r>
              <a:rPr lang="ja-JP" altLang="en-US" dirty="0" smtClean="0"/>
              <a:t>　日頃から、訓練し手順を身に付けることが重要になります。</a:t>
            </a:r>
          </a:p>
          <a:p>
            <a:endParaRPr lang="ja-JP" altLang="en-US" dirty="0" smtClean="0"/>
          </a:p>
          <a:p>
            <a:r>
              <a:rPr lang="ja-JP" altLang="en-US" dirty="0" smtClean="0"/>
              <a:t>　消防局が実施する普通救命講習会、上級救命講習会等を利用し、救急時の対応（心肺蘇生法の手順および</a:t>
            </a:r>
            <a:r>
              <a:rPr lang="en-US" altLang="ja-JP" dirty="0" smtClean="0"/>
              <a:t>AED</a:t>
            </a:r>
            <a:r>
              <a:rPr lang="ja-JP" altLang="en-US" dirty="0" smtClean="0"/>
              <a:t>の使用方法、異物除去法など）を習得する方法もあります。</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24</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953483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25</a:t>
            </a:fld>
            <a:endParaRPr lang="ja-JP" altLang="en-US"/>
          </a:p>
        </p:txBody>
      </p:sp>
      <p:sp>
        <p:nvSpPr>
          <p:cNvPr id="6" name="スライド イメージ プレースホルダー 5"/>
          <p:cNvSpPr>
            <a:spLocks noGrp="1" noRot="1" noChangeAspect="1"/>
          </p:cNvSpPr>
          <p:nvPr>
            <p:ph type="sldImg"/>
          </p:nvPr>
        </p:nvSpPr>
        <p:spPr>
          <a:xfrm>
            <a:off x="1166813" y="247650"/>
            <a:ext cx="4473575" cy="3354388"/>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53158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smtClean="0"/>
              <a:t>□</a:t>
            </a:r>
            <a:r>
              <a:rPr lang="ja-JP" altLang="ja-JP" dirty="0" smtClean="0"/>
              <a:t>乳幼児の日々の生活の様子を把握し、個々の子どもの理解を深めます</a:t>
            </a:r>
            <a:r>
              <a:rPr lang="ja-JP" altLang="en-US" dirty="0" smtClean="0"/>
              <a:t>。</a:t>
            </a:r>
            <a:endParaRPr lang="en-US" altLang="ja-JP" dirty="0" smtClean="0"/>
          </a:p>
          <a:p>
            <a:pPr lvl="0"/>
            <a:endParaRPr lang="ja-JP" altLang="ja-JP" dirty="0" smtClean="0"/>
          </a:p>
          <a:p>
            <a:pPr lvl="0"/>
            <a:r>
              <a:rPr lang="ja-JP" altLang="en-US" dirty="0"/>
              <a:t>□</a:t>
            </a:r>
            <a:r>
              <a:rPr lang="ja-JP" altLang="ja-JP" dirty="0" smtClean="0"/>
              <a:t>生活臨床の意義を理解し、実践の基盤としましょう</a:t>
            </a:r>
            <a:r>
              <a:rPr lang="ja-JP" altLang="en-US" dirty="0" smtClean="0"/>
              <a:t>。</a:t>
            </a:r>
            <a:endParaRPr lang="ja-JP" altLang="ja-JP" dirty="0" smtClean="0"/>
          </a:p>
          <a:p>
            <a:endParaRPr lang="ja-JP" altLang="ja-JP" dirty="0" smtClean="0"/>
          </a:p>
          <a:p>
            <a:r>
              <a:rPr lang="ja-JP" altLang="en-US" dirty="0" smtClean="0"/>
              <a:t>　</a:t>
            </a:r>
            <a:r>
              <a:rPr lang="ja-JP" altLang="ja-JP" dirty="0" smtClean="0"/>
              <a:t>「乳児院における心理支援」とは、どういう支援を指し示すのでしょうか。</a:t>
            </a:r>
          </a:p>
          <a:p>
            <a:r>
              <a:rPr lang="ja-JP" altLang="en-US" dirty="0" smtClean="0"/>
              <a:t>　</a:t>
            </a:r>
            <a:r>
              <a:rPr lang="ja-JP" altLang="ja-JP" dirty="0" smtClean="0"/>
              <a:t>乳児院では、日々の生活</a:t>
            </a:r>
            <a:r>
              <a:rPr lang="ja-JP" altLang="en-US" dirty="0" smtClean="0"/>
              <a:t>の中での、治療的な視点が重要です。</a:t>
            </a:r>
            <a:endParaRPr lang="en-US" altLang="ja-JP" dirty="0" smtClean="0"/>
          </a:p>
          <a:p>
            <a:r>
              <a:rPr lang="ja-JP" altLang="en-US" dirty="0" smtClean="0"/>
              <a:t>　また、乳幼児の暮らしにアプローチしていくことが必要です。</a:t>
            </a:r>
            <a:endParaRPr lang="en-US" altLang="ja-JP" dirty="0" smtClean="0"/>
          </a:p>
          <a:p>
            <a:r>
              <a:rPr lang="ja-JP" altLang="en-US" dirty="0" smtClean="0"/>
              <a:t>　心理職は、他職種の中のチームの一員です。</a:t>
            </a:r>
            <a:endParaRPr lang="en-US" altLang="ja-JP" dirty="0" smtClean="0"/>
          </a:p>
          <a:p>
            <a:endParaRPr lang="ja-JP" altLang="ja-JP" dirty="0" smtClean="0"/>
          </a:p>
          <a:p>
            <a:r>
              <a:rPr lang="ja-JP" altLang="en-US" dirty="0" smtClean="0"/>
              <a:t>　</a:t>
            </a:r>
            <a:r>
              <a:rPr lang="ja-JP" altLang="ja-JP" dirty="0" smtClean="0"/>
              <a:t>乳児院に心理士の配置が施行されたのは、平成</a:t>
            </a:r>
            <a:r>
              <a:rPr lang="en-US" altLang="ja-JP" dirty="0" smtClean="0"/>
              <a:t>18</a:t>
            </a:r>
            <a:r>
              <a:rPr lang="ja-JP" altLang="ja-JP" dirty="0" smtClean="0"/>
              <a:t>年度からですが、そこには、関わりの難しい保護者の増加、虐待等で様々な傷つきや、発達の躓きを背負った子どもの増加により、普段の養育がかなり困難になりつつあることが背景にありました。</a:t>
            </a:r>
          </a:p>
          <a:p>
            <a:r>
              <a:rPr lang="ja-JP" altLang="en-US" dirty="0" smtClean="0"/>
              <a:t>　</a:t>
            </a:r>
            <a:r>
              <a:rPr lang="ja-JP" altLang="ja-JP" dirty="0" smtClean="0"/>
              <a:t>養育の営み事態は、理解できると思われますが、この乳児院の“集団”の場で、一人ひとりに応じて養育を行う難しさは、計り知れません。そこに、複雑な背景を背負った子ども達が次々に入所してくる中、日々の普段通りの養育はさらに難しくなっていきます。</a:t>
            </a:r>
          </a:p>
          <a:p>
            <a:r>
              <a:rPr lang="ja-JP" altLang="en-US" dirty="0" smtClean="0"/>
              <a:t>　</a:t>
            </a:r>
            <a:r>
              <a:rPr lang="ja-JP" altLang="ja-JP" dirty="0" smtClean="0"/>
              <a:t>乳児院に入所してくる子ども達の背景を視野に、子どもの状況を理解し、今後の育ちに必要な関わりを見立てるためには、心理士も実際の生活に溶け込み、生身の子ども達の様子を観察し、関わりながら、皆で一緒に具体的に考えていくことが必要です。</a:t>
            </a:r>
            <a:endParaRPr lang="en-US" altLang="ja-JP" dirty="0" smtClean="0"/>
          </a:p>
          <a:p>
            <a:endParaRPr lang="en-US" altLang="ja-JP" dirty="0" smtClean="0"/>
          </a:p>
          <a:p>
            <a:r>
              <a:rPr lang="ja-JP" altLang="en-US" dirty="0" smtClean="0"/>
              <a:t>　</a:t>
            </a:r>
            <a:r>
              <a:rPr lang="ja-JP" altLang="ja-JP" dirty="0" smtClean="0"/>
              <a:t>すなわち、養育者であるすべてのスタッフが、心理支援の担い手となるのです。心理士は、</a:t>
            </a:r>
            <a:r>
              <a:rPr lang="ja-JP" altLang="en-US" dirty="0" smtClean="0"/>
              <a:t>他職種の中の</a:t>
            </a:r>
            <a:r>
              <a:rPr lang="ja-JP" altLang="ja-JP" dirty="0" smtClean="0"/>
              <a:t>養育者チームの一員として、共に考え、必要に応じてそれぞれへの関わりを行います。</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26</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333864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心理職の専門性を活かし、養育チームの一員としてアセスメントや自立支援計画の策定に協力しましょう。</a:t>
            </a:r>
            <a:endParaRPr lang="en-US" altLang="ja-JP" dirty="0" smtClean="0"/>
          </a:p>
          <a:p>
            <a:endParaRPr lang="en-US" altLang="ja-JP" dirty="0" smtClean="0"/>
          </a:p>
          <a:p>
            <a:r>
              <a:rPr lang="ja-JP" altLang="en-US" dirty="0" smtClean="0"/>
              <a:t>　</a:t>
            </a:r>
            <a:r>
              <a:rPr lang="ja-JP" altLang="ja-JP" dirty="0" smtClean="0"/>
              <a:t>心理職の専門性とは、何でしょうか。</a:t>
            </a:r>
          </a:p>
          <a:p>
            <a:r>
              <a:rPr lang="ja-JP" altLang="en-US" dirty="0" smtClean="0"/>
              <a:t>　</a:t>
            </a:r>
            <a:r>
              <a:rPr lang="ja-JP" altLang="ja-JP" dirty="0" smtClean="0"/>
              <a:t>関係性の中でしか生きられない人間の、様々な心のあり様を理解しながら、それを使ってより健全な方へ向かえるように、人に関わることと言えるでしょう。</a:t>
            </a:r>
          </a:p>
          <a:p>
            <a:r>
              <a:rPr lang="ja-JP" altLang="en-US" dirty="0" smtClean="0"/>
              <a:t>　</a:t>
            </a:r>
            <a:r>
              <a:rPr lang="ja-JP" altLang="ja-JP" dirty="0" smtClean="0"/>
              <a:t>乳児院は専門職の集まりであり、心理職もそのチームの一員として一緒に考えることができ、個々のケースについての理解の窓を拡げる役割が求められます。</a:t>
            </a:r>
          </a:p>
          <a:p>
            <a:r>
              <a:rPr lang="en-US" altLang="ja-JP" dirty="0" smtClean="0"/>
              <a:t> </a:t>
            </a:r>
            <a:endParaRPr lang="ja-JP" altLang="ja-JP" dirty="0" smtClean="0"/>
          </a:p>
          <a:p>
            <a:r>
              <a:rPr lang="ja-JP" altLang="en-US" dirty="0" smtClean="0"/>
              <a:t>　</a:t>
            </a:r>
            <a:r>
              <a:rPr lang="ja-JP" altLang="ja-JP" dirty="0" smtClean="0"/>
              <a:t>心理職の専門性を活かすとは、子どもの心のあり様を考え、理解しながら、スタッフと共有し、日々の養育の営みの中で、それぞれの子どもに対して、健全な成長をもたらせるように関わる手立てを共に考えていくことにあると言えます。すなわち、個々のケースのアセスメントに携わり、自立支援計画の策定にも協力していくことになります。</a:t>
            </a:r>
          </a:p>
          <a:p>
            <a:r>
              <a:rPr lang="en-US" altLang="ja-JP" dirty="0" smtClean="0"/>
              <a:t> </a:t>
            </a:r>
            <a:endParaRPr lang="ja-JP" altLang="ja-JP" dirty="0" smtClean="0"/>
          </a:p>
          <a:p>
            <a:r>
              <a:rPr lang="ja-JP" altLang="en-US" dirty="0" smtClean="0"/>
              <a:t>　</a:t>
            </a:r>
            <a:r>
              <a:rPr lang="ja-JP" altLang="ja-JP" dirty="0" smtClean="0"/>
              <a:t>また、心理職は</a:t>
            </a:r>
            <a:r>
              <a:rPr lang="ja-JP" altLang="en-US" dirty="0" smtClean="0"/>
              <a:t>、</a:t>
            </a:r>
            <a:r>
              <a:rPr lang="ja-JP" altLang="ja-JP" dirty="0" smtClean="0"/>
              <a:t>子どもと主たる養育者との関係性や、子どもと保護者との関係性を支える役割を担います。</a:t>
            </a:r>
            <a:endParaRPr lang="en-US" altLang="ja-JP" dirty="0" smtClean="0"/>
          </a:p>
          <a:p>
            <a:r>
              <a:rPr lang="ja-JP" altLang="en-US" dirty="0" smtClean="0"/>
              <a:t>　</a:t>
            </a:r>
            <a:r>
              <a:rPr lang="ja-JP" altLang="ja-JP" dirty="0" smtClean="0"/>
              <a:t>直接的に関わることもあれば、間接的に関わることもあります。子ども中心の視点を忘れず、共に考える姿勢で支援を行っていきます。</a:t>
            </a:r>
          </a:p>
          <a:p>
            <a:r>
              <a:rPr lang="ja-JP" altLang="en-US" dirty="0" smtClean="0"/>
              <a:t>　</a:t>
            </a:r>
            <a:r>
              <a:rPr lang="ja-JP" altLang="ja-JP" dirty="0" smtClean="0"/>
              <a:t>行き詰った養育者や子どもの、時には緩衝材に、時にはとまり木になれるように信頼関係を築いていきます。</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27</a:t>
            </a:fld>
            <a:endParaRPr lang="ja-JP" altLang="en-US"/>
          </a:p>
        </p:txBody>
      </p:sp>
      <p:sp>
        <p:nvSpPr>
          <p:cNvPr id="10" name="スライド イメージ プレースホルダー 9"/>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87690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乳幼児の発育・発達はめまぐるしく、日々変化をしていきます。</a:t>
            </a:r>
            <a:endParaRPr lang="en-US" altLang="ja-JP" dirty="0"/>
          </a:p>
          <a:p>
            <a:r>
              <a:rPr lang="ja-JP" altLang="en-US" dirty="0" smtClean="0"/>
              <a:t>　乳幼児の成長を支える専門職として、月齢に応じた基本的な養育のあり方を身につけることが重要です。</a:t>
            </a:r>
            <a:endParaRPr lang="en-US" altLang="ja-JP" dirty="0" smtClean="0"/>
          </a:p>
          <a:p>
            <a:endParaRPr lang="en-US" altLang="ja-JP" dirty="0" smtClean="0"/>
          </a:p>
          <a:p>
            <a:r>
              <a:rPr lang="ja-JP" altLang="en-US" dirty="0" smtClean="0"/>
              <a:t>・</a:t>
            </a:r>
            <a:r>
              <a:rPr lang="ja-JP" altLang="ja-JP" dirty="0" smtClean="0"/>
              <a:t>発達</a:t>
            </a:r>
            <a:r>
              <a:rPr lang="ja-JP" altLang="en-US" dirty="0" smtClean="0"/>
              <a:t>には</a:t>
            </a:r>
            <a:r>
              <a:rPr lang="ja-JP" altLang="ja-JP" dirty="0" smtClean="0"/>
              <a:t>様々な側面</a:t>
            </a:r>
            <a:r>
              <a:rPr lang="ja-JP" altLang="en-US" dirty="0" smtClean="0"/>
              <a:t>があります。</a:t>
            </a:r>
            <a:endParaRPr lang="en-US" altLang="ja-JP" dirty="0" smtClean="0"/>
          </a:p>
          <a:p>
            <a:r>
              <a:rPr lang="ja-JP" altLang="en-US" dirty="0" smtClean="0"/>
              <a:t>　主に、</a:t>
            </a:r>
            <a:r>
              <a:rPr lang="ja-JP" altLang="ja-JP" dirty="0" smtClean="0"/>
              <a:t>身体的</a:t>
            </a:r>
            <a:r>
              <a:rPr lang="ja-JP" altLang="en-US" dirty="0" smtClean="0"/>
              <a:t>側面</a:t>
            </a:r>
            <a:r>
              <a:rPr lang="en-US" altLang="ja-JP" dirty="0" smtClean="0"/>
              <a:t>(</a:t>
            </a:r>
            <a:r>
              <a:rPr lang="ja-JP" altLang="en-US" dirty="0" smtClean="0"/>
              <a:t>身体的発育、</a:t>
            </a:r>
            <a:r>
              <a:rPr lang="ja-JP" altLang="ja-JP" dirty="0" smtClean="0"/>
              <a:t>姿勢運動</a:t>
            </a:r>
            <a:r>
              <a:rPr lang="ja-JP" altLang="en-US" dirty="0" smtClean="0"/>
              <a:t>発達</a:t>
            </a:r>
            <a:r>
              <a:rPr lang="ja-JP" altLang="ja-JP" dirty="0" smtClean="0"/>
              <a:t>、微細運動</a:t>
            </a:r>
            <a:r>
              <a:rPr lang="ja-JP" altLang="en-US" dirty="0" smtClean="0"/>
              <a:t>発達）、心理的側面</a:t>
            </a:r>
            <a:r>
              <a:rPr lang="en-US" altLang="ja-JP" dirty="0" smtClean="0"/>
              <a:t>(</a:t>
            </a:r>
            <a:r>
              <a:rPr lang="ja-JP" altLang="ja-JP" dirty="0" smtClean="0"/>
              <a:t>認知・言語領域、</a:t>
            </a:r>
            <a:r>
              <a:rPr lang="ja-JP" altLang="en-US" dirty="0" smtClean="0"/>
              <a:t>社会的情</a:t>
            </a:r>
            <a:r>
              <a:rPr lang="ja-JP" altLang="ja-JP" dirty="0" smtClean="0"/>
              <a:t>緒機能、情動調整機能、自己感等</a:t>
            </a:r>
            <a:r>
              <a:rPr lang="ja-JP" altLang="en-US" dirty="0" smtClean="0"/>
              <a:t>）、社会的側面</a:t>
            </a:r>
            <a:r>
              <a:rPr lang="en-US" altLang="ja-JP" dirty="0" smtClean="0"/>
              <a:t>(</a:t>
            </a:r>
            <a:r>
              <a:rPr lang="ja-JP" altLang="en-US" dirty="0" smtClean="0"/>
              <a:t>関係性の側面）にわけられます。</a:t>
            </a:r>
            <a:endParaRPr lang="en-US" altLang="ja-JP" dirty="0" smtClean="0"/>
          </a:p>
          <a:p>
            <a:r>
              <a:rPr lang="ja-JP" altLang="en-US" dirty="0" smtClean="0"/>
              <a:t>　また、それらは、それぞれに段階があり、どの月齢でどのぐらいの発達を見せるのか、おおよその流れを知った上で関わることが大切です。</a:t>
            </a:r>
            <a:endParaRPr lang="en-US" altLang="ja-JP" dirty="0" smtClean="0"/>
          </a:p>
          <a:p>
            <a:endParaRPr lang="ja-JP" altLang="ja-JP" dirty="0" smtClean="0"/>
          </a:p>
          <a:p>
            <a:r>
              <a:rPr lang="ja-JP" altLang="en-US" dirty="0" smtClean="0"/>
              <a:t>　</a:t>
            </a:r>
            <a:r>
              <a:rPr lang="ja-JP" altLang="ja-JP" dirty="0" smtClean="0"/>
              <a:t>身体的な発育については、『改訂新版　乳児院養育指針』第</a:t>
            </a:r>
            <a:r>
              <a:rPr lang="en-US" altLang="ja-JP" dirty="0" smtClean="0"/>
              <a:t>5</a:t>
            </a:r>
            <a:r>
              <a:rPr lang="ja-JP" altLang="ja-JP" dirty="0" smtClean="0"/>
              <a:t>章「子どもの発育」参照</a:t>
            </a:r>
            <a:r>
              <a:rPr lang="ja-JP" altLang="en-US" dirty="0" smtClean="0"/>
              <a:t>、</a:t>
            </a:r>
            <a:endParaRPr lang="ja-JP" altLang="ja-JP" dirty="0" smtClean="0"/>
          </a:p>
          <a:p>
            <a:r>
              <a:rPr lang="ja-JP" altLang="en-US" dirty="0" smtClean="0"/>
              <a:t>　</a:t>
            </a:r>
            <a:r>
              <a:rPr lang="ja-JP" altLang="ja-JP" dirty="0" smtClean="0"/>
              <a:t>その他の側面については、『乳児院における心理職ガイドライン』第</a:t>
            </a:r>
            <a:r>
              <a:rPr lang="en-US" altLang="ja-JP" dirty="0" smtClean="0"/>
              <a:t>4</a:t>
            </a:r>
            <a:r>
              <a:rPr lang="ja-JP" altLang="ja-JP" dirty="0" smtClean="0"/>
              <a:t>章「心身の発達状況の把握」</a:t>
            </a:r>
            <a:r>
              <a:rPr lang="en-US" altLang="ja-JP" dirty="0" smtClean="0"/>
              <a:t>P.14</a:t>
            </a:r>
            <a:r>
              <a:rPr lang="ja-JP" altLang="en-US" dirty="0" smtClean="0"/>
              <a:t>～</a:t>
            </a:r>
            <a:r>
              <a:rPr lang="en-US" altLang="ja-JP" dirty="0" smtClean="0"/>
              <a:t>31</a:t>
            </a:r>
            <a:r>
              <a:rPr lang="ja-JP" altLang="en-US" dirty="0" err="1" smtClean="0"/>
              <a:t>、</a:t>
            </a:r>
            <a:r>
              <a:rPr lang="ja-JP" altLang="ja-JP" dirty="0" smtClean="0"/>
              <a:t>『研修小冊子』の付録資料</a:t>
            </a:r>
            <a:r>
              <a:rPr lang="en-US" altLang="ja-JP" dirty="0" smtClean="0"/>
              <a:t>P.27</a:t>
            </a:r>
            <a:r>
              <a:rPr lang="ja-JP" altLang="ja-JP" dirty="0" smtClean="0"/>
              <a:t>「乳児期～幼児期前期のおおよその発達の流れ」を参照</a:t>
            </a:r>
            <a:r>
              <a:rPr lang="ja-JP" altLang="en-US" dirty="0" smtClean="0"/>
              <a:t>してください。</a:t>
            </a:r>
            <a:endParaRPr lang="ja-JP" altLang="ja-JP" dirty="0" smtClean="0"/>
          </a:p>
          <a:p>
            <a:r>
              <a:rPr lang="en-US" altLang="ja-JP" dirty="0" smtClean="0"/>
              <a:t> </a:t>
            </a:r>
            <a:endParaRPr lang="ja-JP" altLang="ja-JP" dirty="0" smtClean="0"/>
          </a:p>
          <a:p>
            <a:r>
              <a:rPr lang="ja-JP" altLang="en-US" dirty="0" smtClean="0"/>
              <a:t>・安定したアタッチメント関係がどのように形成され、またどのように発達していくのかについて、把握しておくことが必要です。後で詳しく述べます。</a:t>
            </a:r>
            <a:endParaRPr lang="en-US" altLang="ja-JP" dirty="0" smtClean="0"/>
          </a:p>
          <a:p>
            <a:endParaRPr lang="en-US" altLang="ja-JP" dirty="0" smtClean="0"/>
          </a:p>
          <a:p>
            <a:r>
              <a:rPr lang="ja-JP" altLang="en-US" dirty="0" smtClean="0"/>
              <a:t>・発達に準じて、子どもが捉える世界はどんどん広がりを見せます。</a:t>
            </a:r>
            <a:endParaRPr lang="en-US" altLang="ja-JP" dirty="0" smtClean="0"/>
          </a:p>
          <a:p>
            <a:r>
              <a:rPr lang="ja-JP" altLang="en-US" dirty="0" smtClean="0"/>
              <a:t>　私達は、子どもの社会性の広がり、興味関心の広がり、遊びの広がりをしっかり捉えて関わることが求められます。</a:t>
            </a:r>
            <a:endParaRPr lang="en-US" altLang="ja-JP" dirty="0" smtClean="0"/>
          </a:p>
          <a:p>
            <a:endParaRPr lang="ja-JP" altLang="ja-JP"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3</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79943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〇安定したアタッチメント関係の形成について</a:t>
            </a:r>
            <a:endParaRPr lang="en-US" altLang="ja-JP" dirty="0" smtClean="0"/>
          </a:p>
          <a:p>
            <a:r>
              <a:rPr lang="ja-JP" altLang="en-US" dirty="0" smtClean="0"/>
              <a:t>　安定したアタッチメント関係を形成するためには、子どもの欲求に応える継続的な関係を築くことが必要になります。</a:t>
            </a:r>
            <a:endParaRPr lang="en-US" altLang="ja-JP" dirty="0" smtClean="0"/>
          </a:p>
          <a:p>
            <a:r>
              <a:rPr lang="ja-JP" altLang="en-US" dirty="0" smtClean="0"/>
              <a:t>　泣いたら、抱っこをし、欲求に応えながら不快を取り除き、不安を示せば安心に変える関わりが、日々、特定の他者との間で行われていきます。</a:t>
            </a:r>
            <a:endParaRPr lang="en-US" altLang="ja-JP" dirty="0" smtClean="0"/>
          </a:p>
          <a:p>
            <a:endParaRPr lang="ja-JP" altLang="en-US" dirty="0" smtClean="0"/>
          </a:p>
          <a:p>
            <a:r>
              <a:rPr lang="ja-JP" altLang="en-US" dirty="0" smtClean="0"/>
              <a:t>　家庭養育では、生後間もない頃から特定の養育者との間でアタッチメントを形成し発達させていきますが、私たちが出会う子どもは、これまでどのようなアタッチメントを形成し発達させてきたのか、初めてアタッチメントを形成するのか、新たなアタッチメントを形成するのか等、理解することが必要になります。</a:t>
            </a:r>
            <a:endParaRPr lang="en-US" altLang="ja-JP" dirty="0" smtClean="0"/>
          </a:p>
          <a:p>
            <a:r>
              <a:rPr lang="ja-JP" altLang="en-US" dirty="0" smtClean="0"/>
              <a:t>　もし、子どもが不安定なアタッチメントを形成してきたとすれば、</a:t>
            </a:r>
            <a:r>
              <a:rPr lang="ja-JP" altLang="ja-JP" dirty="0" smtClean="0"/>
              <a:t>子どもが安定したアタッチメントを形成し、アタッチメント対象があてにできる（</a:t>
            </a:r>
            <a:r>
              <a:rPr lang="en-US" altLang="ja-JP" dirty="0" smtClean="0"/>
              <a:t>available</a:t>
            </a:r>
            <a:r>
              <a:rPr lang="ja-JP" altLang="ja-JP" dirty="0" smtClean="0"/>
              <a:t>）存在であり、また信頼できる（</a:t>
            </a:r>
            <a:r>
              <a:rPr lang="en-US" altLang="ja-JP" dirty="0" smtClean="0"/>
              <a:t>trustworthy</a:t>
            </a:r>
            <a:r>
              <a:rPr lang="ja-JP" altLang="ja-JP" dirty="0" smtClean="0"/>
              <a:t>）存在であると感じることが必要</a:t>
            </a:r>
            <a:r>
              <a:rPr lang="ja-JP" altLang="en-US" dirty="0" smtClean="0"/>
              <a:t>になります</a:t>
            </a:r>
            <a:r>
              <a:rPr lang="ja-JP" altLang="ja-JP" dirty="0" smtClean="0"/>
              <a:t>。</a:t>
            </a:r>
            <a:endParaRPr lang="en-US" altLang="ja-JP" dirty="0" smtClean="0"/>
          </a:p>
          <a:p>
            <a:r>
              <a:rPr lang="ja-JP" altLang="en-US" dirty="0" smtClean="0"/>
              <a:t>　</a:t>
            </a:r>
            <a:r>
              <a:rPr lang="ja-JP" altLang="ja-JP" dirty="0" smtClean="0"/>
              <a:t>そのためには、養育者が継続的に、</a:t>
            </a:r>
            <a:r>
              <a:rPr lang="ja-JP" altLang="en-US" dirty="0" smtClean="0"/>
              <a:t>子どもの要求に応答的に関わること、</a:t>
            </a:r>
            <a:r>
              <a:rPr lang="ja-JP" altLang="ja-JP" dirty="0" smtClean="0"/>
              <a:t>子どもが大人を信頼できる経験を提供することが必要</a:t>
            </a:r>
            <a:r>
              <a:rPr lang="ja-JP" altLang="en-US" dirty="0" smtClean="0"/>
              <a:t>です</a:t>
            </a:r>
            <a:r>
              <a:rPr lang="ja-JP" altLang="ja-JP" dirty="0" smtClean="0"/>
              <a:t>。</a:t>
            </a:r>
            <a:endParaRPr lang="en-US" altLang="ja-JP" dirty="0" smtClean="0"/>
          </a:p>
          <a:p>
            <a:r>
              <a:rPr lang="ja-JP" altLang="en-US" dirty="0" smtClean="0"/>
              <a:t>　信頼できると感じた子どもは、養育者を安全基地にしながら、探索に出掛けます。</a:t>
            </a:r>
            <a:endParaRPr lang="en-US" altLang="ja-JP" dirty="0" smtClean="0"/>
          </a:p>
          <a:p>
            <a:r>
              <a:rPr lang="ja-JP" altLang="en-US" dirty="0" smtClean="0"/>
              <a:t>⇒輪の上の部分に当たります。</a:t>
            </a:r>
            <a:endParaRPr lang="en-US" altLang="ja-JP" dirty="0" smtClean="0"/>
          </a:p>
          <a:p>
            <a:endParaRPr lang="en-US" altLang="ja-JP" dirty="0" smtClean="0"/>
          </a:p>
          <a:p>
            <a:r>
              <a:rPr lang="ja-JP" altLang="en-US" dirty="0" smtClean="0"/>
              <a:t>　探索中にエネルギーが無くなったり、怖い思いをして不安になると、必ず安全基地に戻り、エネルギーを補給します。</a:t>
            </a:r>
            <a:endParaRPr lang="en-US" altLang="ja-JP" dirty="0" smtClean="0"/>
          </a:p>
          <a:p>
            <a:r>
              <a:rPr lang="ja-JP" altLang="en-US" dirty="0" smtClean="0"/>
              <a:t>　まさに養育者に接近しにいき、くっつき（</a:t>
            </a:r>
            <a:r>
              <a:rPr lang="en-US" altLang="ja-JP" dirty="0" smtClean="0"/>
              <a:t>attached</a:t>
            </a:r>
            <a:r>
              <a:rPr lang="ja-JP" altLang="en-US" dirty="0" smtClean="0"/>
              <a:t>）に戻ります。</a:t>
            </a:r>
            <a:endParaRPr lang="en-US" altLang="ja-JP" dirty="0" smtClean="0"/>
          </a:p>
          <a:p>
            <a:r>
              <a:rPr lang="ja-JP" altLang="en-US" dirty="0" smtClean="0"/>
              <a:t>⇒輪の下の部分に当たります。</a:t>
            </a:r>
            <a:endParaRPr lang="en-US" altLang="ja-JP" dirty="0" smtClean="0"/>
          </a:p>
          <a:p>
            <a:r>
              <a:rPr lang="ja-JP" altLang="en-US" dirty="0" smtClean="0"/>
              <a:t>　</a:t>
            </a:r>
            <a:endParaRPr lang="en-US" altLang="ja-JP" dirty="0" smtClean="0"/>
          </a:p>
          <a:p>
            <a:r>
              <a:rPr lang="ja-JP" altLang="en-US" dirty="0" smtClean="0"/>
              <a:t>　この安全感の輪がしっかりある、この循環が大切になります。</a:t>
            </a:r>
            <a:endParaRPr lang="en-US" altLang="ja-JP" dirty="0" smtClean="0"/>
          </a:p>
          <a:p>
            <a:endParaRPr lang="en-US" altLang="ja-JP" dirty="0" smtClean="0"/>
          </a:p>
          <a:p>
            <a:r>
              <a:rPr lang="ja-JP" altLang="en-US" dirty="0" smtClean="0"/>
              <a:t>　この循環を通して、子どもは、安心と安全の感覚を根付かせ、安定したアタッチメント関係が形成されます。それが土台となって、様々な側面を発達させていくのです。</a:t>
            </a:r>
            <a:endParaRPr lang="en-US" altLang="ja-JP" dirty="0" smtClean="0"/>
          </a:p>
          <a:p>
            <a:endParaRPr lang="en-US" altLang="ja-JP" dirty="0" smtClean="0"/>
          </a:p>
          <a:p>
            <a:endParaRPr lang="ja-JP" altLang="en-US"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4</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06568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dirty="0" smtClean="0"/>
              <a:t>次に、発達に準じた世界の広がりについて見ていきましょう。</a:t>
            </a:r>
            <a:endParaRPr lang="en-US" altLang="ja-JP" dirty="0" smtClean="0"/>
          </a:p>
          <a:p>
            <a:endParaRPr lang="en-US" altLang="ja-JP" dirty="0" smtClean="0"/>
          </a:p>
          <a:p>
            <a:r>
              <a:rPr lang="ja-JP" altLang="en-US" dirty="0" smtClean="0"/>
              <a:t>　養育者との安定したアタッチメント関係の発達とともに、子どもは、自分を取り巻く世界との関わり方が徐々に変化していきます。</a:t>
            </a:r>
            <a:endParaRPr lang="en-US" altLang="ja-JP" dirty="0" smtClean="0"/>
          </a:p>
          <a:p>
            <a:r>
              <a:rPr lang="ja-JP" altLang="en-US" dirty="0" smtClean="0"/>
              <a:t>　特に、乳幼児期は、身体的な発達に伴い、自らの意思で発動することができ、興味や関心がぐんぐん広がっていきます。</a:t>
            </a:r>
            <a:endParaRPr lang="en-US" altLang="ja-JP" dirty="0" smtClean="0"/>
          </a:p>
          <a:p>
            <a:r>
              <a:rPr lang="ja-JP" altLang="en-US" dirty="0" smtClean="0"/>
              <a:t>　そして、様々な世界との交流が芽生え、社会性や遊びも広がっていきます。</a:t>
            </a:r>
            <a:endParaRPr lang="en-US" altLang="ja-JP" dirty="0" smtClean="0"/>
          </a:p>
          <a:p>
            <a:endParaRPr lang="en-US" altLang="ja-JP" dirty="0" smtClean="0"/>
          </a:p>
          <a:p>
            <a:endParaRPr lang="en-US" altLang="ja-JP" dirty="0" smtClean="0"/>
          </a:p>
          <a:p>
            <a:endParaRPr lang="en-US" altLang="ja-JP"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5</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102081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dirty="0" smtClean="0"/>
              <a:t>乳児院の専門性として、</a:t>
            </a:r>
            <a:r>
              <a:rPr lang="ja-JP" altLang="ja-JP" dirty="0" smtClean="0"/>
              <a:t>おおよその発達段階を前提に</a:t>
            </a:r>
            <a:r>
              <a:rPr lang="ja-JP" altLang="en-US" dirty="0" smtClean="0"/>
              <a:t>、</a:t>
            </a:r>
            <a:r>
              <a:rPr lang="ja-JP" altLang="ja-JP" dirty="0" smtClean="0"/>
              <a:t>月齢に応じた基本的な養育支援</a:t>
            </a:r>
            <a:r>
              <a:rPr lang="ja-JP" altLang="en-US" dirty="0" smtClean="0"/>
              <a:t>を実施しています。</a:t>
            </a:r>
            <a:endParaRPr lang="en-US" altLang="ja-JP" dirty="0" smtClean="0"/>
          </a:p>
          <a:p>
            <a:endParaRPr lang="en-US" altLang="ja-JP" dirty="0" smtClean="0"/>
          </a:p>
          <a:p>
            <a:r>
              <a:rPr lang="ja-JP" altLang="en-US" dirty="0" smtClean="0"/>
              <a:t>　</a:t>
            </a:r>
            <a:r>
              <a:rPr lang="en-US" altLang="ja-JP" dirty="0" smtClean="0"/>
              <a:t>0</a:t>
            </a:r>
            <a:r>
              <a:rPr lang="ja-JP" altLang="ja-JP" dirty="0" smtClean="0"/>
              <a:t>歳台といっても、新生児</a:t>
            </a:r>
            <a:r>
              <a:rPr lang="ja-JP" altLang="en-US" dirty="0" smtClean="0"/>
              <a:t>と</a:t>
            </a:r>
            <a:r>
              <a:rPr lang="en-US" altLang="ja-JP" dirty="0"/>
              <a:t>11</a:t>
            </a:r>
            <a:r>
              <a:rPr lang="ja-JP" altLang="ja-JP" dirty="0" smtClean="0"/>
              <a:t>か月の子ども</a:t>
            </a:r>
            <a:r>
              <a:rPr lang="ja-JP" altLang="en-US" dirty="0" smtClean="0"/>
              <a:t>では、その様相は</a:t>
            </a:r>
            <a:r>
              <a:rPr lang="ja-JP" altLang="ja-JP" dirty="0" smtClean="0"/>
              <a:t>まったく異なります。</a:t>
            </a:r>
            <a:endParaRPr lang="en-US" altLang="ja-JP" dirty="0" smtClean="0"/>
          </a:p>
          <a:p>
            <a:r>
              <a:rPr lang="ja-JP" altLang="en-US" dirty="0" smtClean="0"/>
              <a:t>　</a:t>
            </a:r>
            <a:r>
              <a:rPr lang="ja-JP" altLang="ja-JP" dirty="0" smtClean="0"/>
              <a:t>子どもはその発達段階に適した生活の営みがあり、養育者は個々の発達に応じた関わりが必要になります。</a:t>
            </a:r>
            <a:endParaRPr lang="en-US" altLang="ja-JP" dirty="0" smtClean="0"/>
          </a:p>
          <a:p>
            <a:endParaRPr lang="en-US" altLang="ja-JP" dirty="0" smtClean="0"/>
          </a:p>
          <a:p>
            <a:r>
              <a:rPr lang="ja-JP" altLang="ja-JP" dirty="0" smtClean="0"/>
              <a:t>⇒『改訂新版　乳児院養育指針』第</a:t>
            </a:r>
            <a:r>
              <a:rPr lang="en-US" altLang="ja-JP" dirty="0" smtClean="0"/>
              <a:t>6</a:t>
            </a:r>
            <a:r>
              <a:rPr lang="ja-JP" altLang="ja-JP" dirty="0" smtClean="0"/>
              <a:t>章を参照</a:t>
            </a:r>
            <a:r>
              <a:rPr lang="ja-JP" altLang="en-US" dirty="0" smtClean="0"/>
              <a:t>しながら説明</a:t>
            </a:r>
            <a:endParaRPr lang="en-US" altLang="ja-JP" dirty="0" smtClean="0"/>
          </a:p>
          <a:p>
            <a:r>
              <a:rPr lang="ja-JP" altLang="en-US" dirty="0" smtClean="0"/>
              <a:t>⇒別紙補足資料の「発達に準じた養育支援」を参照</a:t>
            </a:r>
            <a:endParaRPr lang="ja-JP" altLang="ja-JP"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6</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26943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a:t>
            </a:r>
            <a:r>
              <a:rPr lang="ja-JP" altLang="ja-JP" dirty="0" smtClean="0"/>
              <a:t>『改訂新版　乳児院養育指針』第６章を参照</a:t>
            </a:r>
            <a:r>
              <a:rPr lang="ja-JP" altLang="en-US" dirty="0" smtClean="0"/>
              <a:t>しながら説明</a:t>
            </a:r>
            <a:endParaRPr lang="en-US" altLang="ja-JP" dirty="0" smtClean="0"/>
          </a:p>
          <a:p>
            <a:pPr lvl="0"/>
            <a:r>
              <a:rPr lang="ja-JP" altLang="en-US" dirty="0" smtClean="0"/>
              <a:t>⇒別紙補足資料の「発達に準じた養育支援」を参照</a:t>
            </a:r>
            <a:endParaRPr lang="ja-JP"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7</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8673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乳児院において、「家庭的養育」や、「個別的支援」を行う意義を理解しましょう。</a:t>
            </a:r>
            <a:endParaRPr lang="en-US" altLang="ja-JP" dirty="0" smtClean="0"/>
          </a:p>
          <a:p>
            <a:r>
              <a:rPr lang="ja-JP" altLang="en-US" dirty="0" smtClean="0"/>
              <a:t>　“取り組むことが目的”ではなく、取り組みによって“子どもの生活や成長を充実させることが目的”です。</a:t>
            </a:r>
            <a:endParaRPr lang="en-US" altLang="ja-JP" dirty="0" smtClean="0"/>
          </a:p>
          <a:p>
            <a:r>
              <a:rPr lang="ja-JP" altLang="en-US" dirty="0" smtClean="0"/>
              <a:t>⇒</a:t>
            </a:r>
            <a:r>
              <a:rPr lang="en-US" altLang="ja-JP" dirty="0" smtClean="0"/>
              <a:t>『</a:t>
            </a:r>
            <a:r>
              <a:rPr lang="ja-JP" altLang="en-US" dirty="0" smtClean="0"/>
              <a:t>乳児院の小規模化あり方検討委員会報告書</a:t>
            </a:r>
            <a:r>
              <a:rPr lang="en-US" altLang="ja-JP" dirty="0" smtClean="0"/>
              <a:t>』</a:t>
            </a:r>
          </a:p>
          <a:p>
            <a:endParaRPr lang="en-US" altLang="ja-JP" dirty="0" smtClean="0"/>
          </a:p>
          <a:p>
            <a:r>
              <a:rPr lang="ja-JP" altLang="en-US" dirty="0" smtClean="0"/>
              <a:t>１．「家庭的養育」とは何を意味しているのでしょうか。</a:t>
            </a:r>
            <a:endParaRPr lang="en-US" altLang="ja-JP" dirty="0" smtClean="0"/>
          </a:p>
          <a:p>
            <a:pPr lvl="0"/>
            <a:r>
              <a:rPr lang="ja-JP" altLang="en-US" dirty="0" smtClean="0"/>
              <a:t>➡子どもにとっての愛着対象が必ずいるということです。</a:t>
            </a:r>
            <a:endParaRPr lang="en-US" altLang="ja-JP" dirty="0" smtClean="0"/>
          </a:p>
          <a:p>
            <a:r>
              <a:rPr lang="ja-JP" altLang="en-US" dirty="0" smtClean="0"/>
              <a:t>　「家庭」では、子どもにとってのアタッチメント</a:t>
            </a:r>
            <a:r>
              <a:rPr lang="en-US" altLang="ja-JP" dirty="0" smtClean="0"/>
              <a:t>(</a:t>
            </a:r>
            <a:r>
              <a:rPr lang="ja-JP" altLang="en-US" dirty="0" smtClean="0"/>
              <a:t>愛着）対象はいつでも近くにいて、アタッチメント行動を向けるとすぐに応答してくれる状況だといえます。</a:t>
            </a:r>
            <a:endParaRPr lang="en-US" altLang="ja-JP" dirty="0" smtClean="0"/>
          </a:p>
          <a:p>
            <a:r>
              <a:rPr lang="ja-JP" altLang="en-US" dirty="0" smtClean="0"/>
              <a:t>　私たちは、複数の子ども達を、複数の</a:t>
            </a:r>
            <a:r>
              <a:rPr lang="ja-JP" altLang="ja-JP" dirty="0" smtClean="0"/>
              <a:t>養育者</a:t>
            </a:r>
            <a:r>
              <a:rPr lang="ja-JP" altLang="en-US" dirty="0" smtClean="0"/>
              <a:t>で</a:t>
            </a:r>
            <a:r>
              <a:rPr lang="ja-JP" altLang="ja-JP" dirty="0" smtClean="0"/>
              <a:t>養育していくときに、特定の人に対するアタッチメント</a:t>
            </a:r>
            <a:r>
              <a:rPr lang="ja-JP" altLang="en-US" dirty="0" smtClean="0"/>
              <a:t>関係</a:t>
            </a:r>
            <a:r>
              <a:rPr lang="ja-JP" altLang="ja-JP" dirty="0" smtClean="0"/>
              <a:t>をどう安定させられるでしょうか。</a:t>
            </a:r>
            <a:endParaRPr lang="en-US" altLang="ja-JP" dirty="0" smtClean="0"/>
          </a:p>
          <a:p>
            <a:r>
              <a:rPr lang="ja-JP" altLang="en-US" dirty="0" smtClean="0"/>
              <a:t>　</a:t>
            </a:r>
            <a:r>
              <a:rPr lang="ja-JP" altLang="ja-JP" dirty="0" smtClean="0"/>
              <a:t>そこには必ず工夫がいります。担当養育制を基本にし、周囲はその担当との二者関係のアタッチメント</a:t>
            </a:r>
            <a:r>
              <a:rPr lang="ja-JP" altLang="en-US" dirty="0" smtClean="0"/>
              <a:t>関係の</a:t>
            </a:r>
            <a:r>
              <a:rPr lang="ja-JP" altLang="ja-JP" dirty="0" smtClean="0"/>
              <a:t>形成がスムーズに行われるように、連携しながら支えます。乳児院では主たる担当者が子どもにとって一番大切な存在になりますが、</a:t>
            </a:r>
            <a:r>
              <a:rPr lang="en-US" altLang="ja-JP" dirty="0" smtClean="0"/>
              <a:t>2</a:t>
            </a:r>
            <a:r>
              <a:rPr lang="ja-JP" altLang="ja-JP" dirty="0" smtClean="0"/>
              <a:t>番手、</a:t>
            </a:r>
            <a:r>
              <a:rPr lang="en-US" altLang="ja-JP" dirty="0" smtClean="0"/>
              <a:t>3</a:t>
            </a:r>
            <a:r>
              <a:rPr lang="ja-JP" altLang="ja-JP" dirty="0" smtClean="0"/>
              <a:t>番手、</a:t>
            </a:r>
            <a:r>
              <a:rPr lang="en-US" altLang="ja-JP" dirty="0" smtClean="0"/>
              <a:t>4</a:t>
            </a:r>
            <a:r>
              <a:rPr lang="ja-JP" altLang="ja-JP" dirty="0" smtClean="0"/>
              <a:t>番手…が必要になります。アタッチメント</a:t>
            </a:r>
            <a:r>
              <a:rPr lang="ja-JP" altLang="en-US" dirty="0" smtClean="0"/>
              <a:t>関係</a:t>
            </a:r>
            <a:r>
              <a:rPr lang="ja-JP" altLang="ja-JP" dirty="0" smtClean="0"/>
              <a:t>を形成する大人が複数いるのが当たり前なのです。</a:t>
            </a:r>
            <a:endParaRPr lang="en-US" altLang="ja-JP" dirty="0" smtClean="0"/>
          </a:p>
          <a:p>
            <a:r>
              <a:rPr lang="ja-JP" altLang="en-US" dirty="0" smtClean="0"/>
              <a:t>　</a:t>
            </a:r>
            <a:r>
              <a:rPr lang="ja-JP" altLang="ja-JP" dirty="0" smtClean="0"/>
              <a:t>しかし、子どもに関わる大人の総人数が少ない方が、より特定の養育者を区別しやすいことが言えます。総人数が多いと、子どもにとって、今、誰に自分がアタッチメントを向ければいいのかが、わかりにくくなります。怖いときに不安を安心に変えてもらえる人がわからない、というのは避けたいところです。</a:t>
            </a:r>
            <a:endParaRPr lang="en-US" altLang="ja-JP" dirty="0" smtClean="0"/>
          </a:p>
          <a:p>
            <a:r>
              <a:rPr lang="ja-JP" altLang="en-US" dirty="0" smtClean="0"/>
              <a:t>　ですから、</a:t>
            </a:r>
            <a:r>
              <a:rPr lang="ja-JP" altLang="ja-JP" dirty="0" smtClean="0"/>
              <a:t>子どもが、特定の養育者をしっかり認識できる状態にしていることが大切です。</a:t>
            </a:r>
            <a:endParaRPr lang="en-US" altLang="ja-JP" dirty="0" smtClean="0"/>
          </a:p>
          <a:p>
            <a:r>
              <a:rPr lang="ja-JP" altLang="en-US" dirty="0" smtClean="0"/>
              <a:t>　</a:t>
            </a:r>
            <a:r>
              <a:rPr lang="ja-JP" altLang="ja-JP" dirty="0" smtClean="0"/>
              <a:t>養育者が交代し、不安を示すときには、必ず、それまでの養育者から次の養育者へしっかりお話してから託すこと、託された養育者はしっかり子どもと出会うことが重要です。</a:t>
            </a:r>
            <a:endParaRPr lang="en-US" altLang="ja-JP" dirty="0" smtClean="0"/>
          </a:p>
          <a:p>
            <a:r>
              <a:rPr lang="ja-JP" altLang="en-US" dirty="0" smtClean="0"/>
              <a:t>　この工夫が、「アタッチメント関係を形成しやすい環境」</a:t>
            </a:r>
            <a:r>
              <a:rPr lang="ja-JP" altLang="en-US" dirty="0" err="1" smtClean="0"/>
              <a:t>づ</a:t>
            </a:r>
            <a:r>
              <a:rPr lang="ja-JP" altLang="en-US" dirty="0" smtClean="0"/>
              <a:t>くりと言えるでしょう。</a:t>
            </a:r>
            <a:endParaRPr lang="en-US" altLang="ja-JP" dirty="0" smtClean="0"/>
          </a:p>
          <a:p>
            <a:pPr lvl="0"/>
            <a:endParaRPr lang="en-US" altLang="ja-JP" dirty="0" smtClean="0"/>
          </a:p>
          <a:p>
            <a:pPr lvl="0"/>
            <a:r>
              <a:rPr lang="ja-JP" altLang="en-US" dirty="0" smtClean="0"/>
              <a:t>➡「家庭的」であるということは、子どもの生理的なニーズ、情緒的なニーズに応答できることを意味します。</a:t>
            </a:r>
          </a:p>
          <a:p>
            <a:r>
              <a:rPr lang="ja-JP" altLang="en-US" dirty="0" smtClean="0"/>
              <a:t>　子どもの発信した声がかき消されることなく、傍にいる養育者がしっかりと聴き取り、応答することができる環境であるということが言えます。つまり、生理的な欲求であれ、情緒的な欲求であれ、子どもの要求に応答できる環境であると言えます。すぐに応答してもらえた子どもは、自らの発信が増え、人とやりとりする力が増していきます。</a:t>
            </a:r>
            <a:endParaRPr lang="en-US" altLang="ja-JP" dirty="0" smtClean="0"/>
          </a:p>
          <a:p>
            <a:endParaRPr lang="en-US" altLang="ja-JP" dirty="0" smtClean="0"/>
          </a:p>
          <a:p>
            <a:r>
              <a:rPr lang="ja-JP" altLang="en-US" dirty="0" smtClean="0"/>
              <a:t>➡「家庭的養育」とは、落ち着いた雰囲気で、安定した一貫性のある生活リズムがあるということでもあります。</a:t>
            </a:r>
            <a:endParaRPr lang="en-US" altLang="ja-JP" dirty="0" smtClean="0"/>
          </a:p>
          <a:p>
            <a:r>
              <a:rPr lang="ja-JP" altLang="en-US" dirty="0" smtClean="0"/>
              <a:t>　つまり、そこで行われる食事や、遊び、排泄や睡眠に関わる生活の全てのやりとりが、落ち着いて平穏で、子どもにとって混乱の少ない、理解可能な状況であるということです。</a:t>
            </a:r>
            <a:endParaRPr lang="en-US" altLang="ja-JP" dirty="0" smtClean="0"/>
          </a:p>
          <a:p>
            <a:r>
              <a:rPr lang="ja-JP" altLang="en-US" dirty="0" smtClean="0"/>
              <a:t>　そのような当たり前の環境を意識して、乳児院の環境設定を行っていくことが求められます。</a:t>
            </a:r>
          </a:p>
          <a:p>
            <a:endParaRPr lang="ja-JP"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8</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54720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２．「個別的支援」とは何を意味しているのでしょうか。</a:t>
            </a:r>
            <a:endParaRPr lang="en-US" altLang="ja-JP" dirty="0" smtClean="0"/>
          </a:p>
          <a:p>
            <a:r>
              <a:rPr lang="ja-JP" altLang="en-US" dirty="0" smtClean="0"/>
              <a:t>　</a:t>
            </a:r>
            <a:r>
              <a:rPr lang="ja-JP" altLang="ja-JP" dirty="0" smtClean="0"/>
              <a:t>乳児院は、子どもが複数います。月齢の近い子ども達が複数いる生活というのは、一人ひとりの子ども達にとってどのような体験になっているのでしょうか。</a:t>
            </a:r>
          </a:p>
          <a:p>
            <a:r>
              <a:rPr lang="ja-JP" altLang="en-US" dirty="0" smtClean="0"/>
              <a:t>　</a:t>
            </a:r>
            <a:r>
              <a:rPr lang="ja-JP" altLang="ja-JP" dirty="0" smtClean="0"/>
              <a:t>乳幼児期は、すべての基盤が育つ時期です。誕生を周囲の人々から喜ばれ、世界中で唯一無二の存在として、心の底から尊ばれ、愛おしく思われる時期に、原家族からの分離を余儀なくされる子ども達にとって、「個」を大切に扱われることが重要なことは言うまでもありません。</a:t>
            </a:r>
          </a:p>
          <a:p>
            <a:r>
              <a:rPr lang="ja-JP" altLang="en-US" dirty="0" smtClean="0"/>
              <a:t>　</a:t>
            </a:r>
            <a:r>
              <a:rPr lang="ja-JP" altLang="ja-JP" dirty="0" smtClean="0"/>
              <a:t>この基盤を育てる時期に“自分”という自己感が生まれます。「自分の」「自分が」「自分で」「自分だけ」という主張をなくしては、成長はありません。</a:t>
            </a:r>
          </a:p>
          <a:p>
            <a:r>
              <a:rPr lang="ja-JP" altLang="en-US" dirty="0" smtClean="0"/>
              <a:t>　</a:t>
            </a:r>
            <a:r>
              <a:rPr lang="ja-JP" altLang="ja-JP" dirty="0" smtClean="0"/>
              <a:t>すなわち、自己主張に命をかけ、思いっきり自己中心性を生きる時期であるともいえます。この時期に、集団の中で育つということは、おのずと、「自分だけ」の体験が少なくなるということを意味しています。</a:t>
            </a:r>
          </a:p>
          <a:p>
            <a:r>
              <a:rPr lang="ja-JP" altLang="en-US" dirty="0" smtClean="0"/>
              <a:t>　</a:t>
            </a:r>
            <a:r>
              <a:rPr lang="ja-JP" altLang="ja-JP" dirty="0" smtClean="0"/>
              <a:t>「個別的支援」というのは、子どもとして成長する上で、不可欠な「自分だけ」を満たす支援になるということも言えるでしょう。</a:t>
            </a:r>
            <a:endParaRPr lang="en-US" altLang="ja-JP" dirty="0" smtClean="0"/>
          </a:p>
          <a:p>
            <a:r>
              <a:rPr lang="ja-JP" altLang="en-US" dirty="0" smtClean="0"/>
              <a:t>　子どもは一人ひとり違う存在です。乳児院を必要とする子どもたちはそれぞれ固有の課題を抱えています。子どもを集団で捉えるのではなく、一人ひとりを理解することが重要です。さらに</a:t>
            </a:r>
            <a:r>
              <a:rPr lang="ja-JP" altLang="ja-JP" dirty="0" smtClean="0"/>
              <a:t>集団の中で養育する場合であっても、向き合うのは</a:t>
            </a:r>
            <a:r>
              <a:rPr lang="en-US" altLang="ja-JP" dirty="0" smtClean="0"/>
              <a:t>1</a:t>
            </a:r>
            <a:r>
              <a:rPr lang="ja-JP" altLang="ja-JP" dirty="0" smtClean="0"/>
              <a:t>対</a:t>
            </a:r>
            <a:r>
              <a:rPr lang="en-US" altLang="ja-JP" dirty="0" smtClean="0"/>
              <a:t>1</a:t>
            </a:r>
            <a:r>
              <a:rPr lang="ja-JP" altLang="ja-JP" dirty="0" smtClean="0"/>
              <a:t>の瞬間です。個別の時間を切り取って実際に持つ以前に、集団の中で「個別」を意識し、配慮をしながら、その瞬間を大切に関わってください。</a:t>
            </a:r>
          </a:p>
          <a:p>
            <a:r>
              <a:rPr lang="ja-JP" altLang="en-US" dirty="0" smtClean="0"/>
              <a:t>　</a:t>
            </a:r>
            <a:r>
              <a:rPr lang="ja-JP" altLang="ja-JP" dirty="0" smtClean="0"/>
              <a:t>集団では、全ての子どもに平等にできないことはしない、と言われることがありますが、それは間違いです</a:t>
            </a:r>
            <a:r>
              <a:rPr lang="ja-JP" altLang="en-US" dirty="0" smtClean="0"/>
              <a:t>。</a:t>
            </a:r>
            <a:endParaRPr lang="en-US" altLang="ja-JP" dirty="0" smtClean="0"/>
          </a:p>
          <a:p>
            <a:r>
              <a:rPr lang="ja-JP" altLang="en-US" dirty="0"/>
              <a:t>　</a:t>
            </a:r>
            <a:r>
              <a:rPr lang="ja-JP" altLang="ja-JP" dirty="0" smtClean="0"/>
              <a:t>個々の状態をしっかりアセスメントし、ニーズを見極め、その時々の対象児へ個別的支援を行っていくことが</a:t>
            </a:r>
            <a:r>
              <a:rPr lang="ja-JP" altLang="en-US" dirty="0" smtClean="0"/>
              <a:t>とても</a:t>
            </a:r>
            <a:r>
              <a:rPr lang="ja-JP" altLang="ja-JP" dirty="0" smtClean="0"/>
              <a:t>重要にな</a:t>
            </a:r>
            <a:r>
              <a:rPr lang="ja-JP" altLang="en-US" dirty="0" smtClean="0"/>
              <a:t>り</a:t>
            </a:r>
            <a:r>
              <a:rPr lang="ja-JP" altLang="ja-JP" dirty="0" smtClean="0"/>
              <a:t>ます。</a:t>
            </a:r>
          </a:p>
          <a:p>
            <a:r>
              <a:rPr lang="en-US" altLang="ja-JP" dirty="0" smtClean="0"/>
              <a:t> </a:t>
            </a:r>
            <a:endParaRPr lang="ja-JP" altLang="ja-JP" dirty="0" smtClean="0"/>
          </a:p>
          <a:p>
            <a:r>
              <a:rPr lang="ja-JP" altLang="en-US" dirty="0" smtClean="0"/>
              <a:t>　</a:t>
            </a:r>
            <a:r>
              <a:rPr lang="ja-JP" altLang="ja-JP" dirty="0" smtClean="0"/>
              <a:t>もちろん、個々のニーズは様々で、病虚弱児や、障害を抱えた児、被虐待児等の養育では、「個別的支援」として、しっかり時間枠を設定し、定期的に継続して関わることが必要な子どももいます。それらは治療的、あるいは療育的な支援とも言えますが、子どものニーズに合わせて、今必要な取り組みを全体で考えていく必要があります。</a:t>
            </a:r>
          </a:p>
          <a:p>
            <a:r>
              <a:rPr lang="en-US" altLang="ja-JP" dirty="0" smtClean="0"/>
              <a:t> </a:t>
            </a:r>
            <a:endParaRPr lang="ja-JP" altLang="ja-JP" dirty="0" smtClean="0"/>
          </a:p>
          <a:p>
            <a:r>
              <a:rPr lang="ja-JP" altLang="ja-JP" dirty="0" smtClean="0"/>
              <a:t>⇒『乳児院の小規模化あり方検討委員会報告書』</a:t>
            </a:r>
            <a:r>
              <a:rPr lang="en-US" altLang="ja-JP" dirty="0" smtClean="0"/>
              <a:t>P.10</a:t>
            </a:r>
            <a:r>
              <a:rPr lang="ja-JP" altLang="ja-JP" dirty="0" smtClean="0"/>
              <a:t>～</a:t>
            </a:r>
            <a:r>
              <a:rPr lang="en-US" altLang="ja-JP" dirty="0" smtClean="0"/>
              <a:t>12</a:t>
            </a:r>
            <a:endParaRPr lang="ja-JP"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9</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89161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02792B4-9AF6-4D7F-9800-886FEE40E6F0}"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50251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34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5F370DB-94A0-4D8A-ADDE-748C9CA5784F}"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888194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584D01A8-D4F5-48C2-AAAC-225EFFA2BB26}"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103570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F0FCFA6-AD4C-493D-A504-DCBEE28176E8}"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08853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ACD4778-41CF-4B61-87CB-0DEA6190E85B}"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50642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F82C019-0389-4FAD-A500-BDF113A6AE01}"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331347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C2F771B-23C0-4DED-BD52-ADD4C47A63A7}"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943577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F53CEE-B42D-483B-9D21-2BACFF0896B3}"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98744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07E750-3DB7-4B31-BD92-2AFA1F734367}"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308750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0E4D5FE-B3C5-4F8E-ABEE-D3488B368078}"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511932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82031A-70B1-4511-8AD6-154C2CF929B7}"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11170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B8A842-4951-4F2B-87CF-DB49DC0B27DE}"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9360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EE168F0-B0DF-4C6D-9B59-78B69F96797B}"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3689310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A3C2480D-D164-4AEC-AF1A-FE6285A06ABA}"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070749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81419AB-7CE5-4767-B445-0AB8D6122579}"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78304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458F97A-6C92-4A87-A102-4016B2F5ECA6}"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55547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C8A76C3-7349-4995-823F-543D8F899C0A}" type="datetime1">
              <a:rPr kumimoji="1" lang="ja-JP" altLang="en-US" smtClean="0"/>
              <a:t>2018/11/26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11" name="テキスト ボックス 10"/>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481030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BF8ADBD-1CC4-4D92-99F1-7FE67049FB4C}" type="datetime1">
              <a:rPr kumimoji="1" lang="ja-JP" altLang="en-US" smtClean="0"/>
              <a:t>2018/11/26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579349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9D76C1-BA90-4133-A9FA-BF37A4998DD2}" type="datetime1">
              <a:rPr kumimoji="1" lang="ja-JP" altLang="en-US" smtClean="0"/>
              <a:t>2018/11/26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6" name="テキスト ボックス 5"/>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2160652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AFE842-0A00-47C1-B323-C8D9A1126140}"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65741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DDA484-71D8-4E9A-8582-8E6F04F397D8}"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34802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AB611230-A70A-4102-A5C6-8BE879078907}"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2267744" cy="253916"/>
          </a:xfrm>
          <a:prstGeom prst="rect">
            <a:avLst/>
          </a:prstGeom>
          <a:ln>
            <a:solidFill>
              <a:schemeClr val="accent4">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l"/>
            <a:r>
              <a:rPr kumimoji="1" lang="en-US" altLang="ja-JP" sz="1050" dirty="0"/>
              <a:t>【</a:t>
            </a:r>
            <a:r>
              <a:rPr kumimoji="1" lang="ja-JP" altLang="en-US" sz="1050" dirty="0"/>
              <a:t>共通項目</a:t>
            </a:r>
            <a:r>
              <a:rPr kumimoji="1" lang="en-US" altLang="ja-JP" sz="1050" dirty="0"/>
              <a:t>】</a:t>
            </a:r>
            <a:endParaRPr kumimoji="1" lang="ja-JP" altLang="en-US" sz="1050" dirty="0"/>
          </a:p>
        </p:txBody>
      </p:sp>
    </p:spTree>
    <p:extLst>
      <p:ext uri="{BB962C8B-B14F-4D97-AF65-F5344CB8AC3E}">
        <p14:creationId xmlns:p14="http://schemas.microsoft.com/office/powerpoint/2010/main" val="361590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FB3271-F574-4C5D-BFFC-B389F69552CC}"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752674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8FD6D15-8E39-4DF6-8ACB-D982F9866CBE}"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061742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516BBC-C223-4553-B3BC-BB2DBC78614D}"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1782323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9705C30E-1ABF-45AB-A4D0-AEC10F02C944}"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1133872" cy="253916"/>
          </a:xfrm>
          <a:prstGeom prst="rect">
            <a:avLst/>
          </a:prstGeom>
          <a:solidFill>
            <a:srgbClr val="FF0000">
              <a:alpha val="70000"/>
            </a:srgbClr>
          </a:solidFill>
        </p:spPr>
        <p:txBody>
          <a:bodyPr wrap="square" rtlCol="0">
            <a:spAutoFit/>
          </a:bodyPr>
          <a:lstStyle/>
          <a:p>
            <a:pPr algn="l"/>
            <a:r>
              <a:rPr lang="ja-JP" altLang="en-US" sz="1050" dirty="0"/>
              <a:t>②資質と倫理</a:t>
            </a:r>
            <a:endParaRPr kumimoji="1" lang="ja-JP" altLang="en-US" sz="1050" dirty="0"/>
          </a:p>
        </p:txBody>
      </p:sp>
    </p:spTree>
    <p:extLst>
      <p:ext uri="{BB962C8B-B14F-4D97-AF65-F5344CB8AC3E}">
        <p14:creationId xmlns:p14="http://schemas.microsoft.com/office/powerpoint/2010/main" val="3204853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A567332-13DC-4C66-9855-C340551F3389}"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572735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AE1593-A5F0-48DC-88BF-1E1850CDCFBB}"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261313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7419EEF-B2E4-45C4-B6C2-14C6FA4D2650}" type="datetime1">
              <a:rPr kumimoji="1" lang="ja-JP" altLang="en-US" smtClean="0"/>
              <a:t>2018/11/26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11" name="テキスト ボックス 10"/>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909823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4F502E2-D315-4766-8E4C-930D5691EAD7}" type="datetime1">
              <a:rPr kumimoji="1" lang="ja-JP" altLang="en-US" smtClean="0"/>
              <a:t>2018/11/26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875225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85D0F3C-34FD-477A-B5BE-1FB052FDF8BB}" type="datetime1">
              <a:rPr kumimoji="1" lang="ja-JP" altLang="en-US" smtClean="0"/>
              <a:t>2018/11/26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6" name="テキスト ボックス 5"/>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476279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B2DCDC-EB3F-4437-9D0A-75E3DA05F1A7}"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07246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FF6239D-B536-4EEA-8250-8B0FF2DDC20F}"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3682611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ACC72C-6EE9-4AB3-ADDA-6952F18C7896}"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4173656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5F60B66-936B-48EC-BC1A-5B3F75AEB168}"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952714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056678-5B07-4E75-BF97-C4901BF34F6C}"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757952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8D9C339-89A7-4697-9672-95AA70C93F69}"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3488214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C8D99411-CE9E-4883-9217-A0AF925093D8}"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1475656" cy="253916"/>
          </a:xfrm>
          <a:prstGeom prst="rect">
            <a:avLst/>
          </a:prstGeom>
          <a:solidFill>
            <a:srgbClr val="FF99CC">
              <a:alpha val="70000"/>
            </a:srgbClr>
          </a:solidFill>
        </p:spPr>
        <p:txBody>
          <a:bodyPr wrap="square" rtlCol="0">
            <a:spAutoFit/>
          </a:bodyPr>
          <a:lstStyle/>
          <a:p>
            <a:pPr algn="l"/>
            <a:r>
              <a:rPr kumimoji="1" lang="ja-JP" altLang="en-US" sz="1050" dirty="0"/>
              <a:t>③子どもの権利擁護</a:t>
            </a:r>
          </a:p>
        </p:txBody>
      </p:sp>
    </p:spTree>
    <p:extLst>
      <p:ext uri="{BB962C8B-B14F-4D97-AF65-F5344CB8AC3E}">
        <p14:creationId xmlns:p14="http://schemas.microsoft.com/office/powerpoint/2010/main" val="2642808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089ABD0-C40E-486B-A448-65AA60E9ECD1}"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2455017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6355FED-316E-42EF-9C7E-EC54A3DD17E8}"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963051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59085-BCF8-46A9-88C0-BB1F73662093}" type="datetime1">
              <a:rPr kumimoji="1" lang="ja-JP" altLang="en-US" smtClean="0"/>
              <a:t>2018/11/26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11" name="テキスト ボックス 10"/>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2846574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015B914-E9A4-4096-BD24-9165FCFB4575}" type="datetime1">
              <a:rPr kumimoji="1" lang="ja-JP" altLang="en-US" smtClean="0"/>
              <a:t>2018/11/26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871673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3FC12B-0B08-413A-90A9-A6FB44F9C9AE}" type="datetime1">
              <a:rPr kumimoji="1" lang="ja-JP" altLang="en-US" smtClean="0"/>
              <a:t>2018/11/26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6" name="テキスト ボックス 5"/>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422754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F2166EF-83F3-4D36-9986-6310EA28CEF0}" type="datetime1">
              <a:rPr kumimoji="1" lang="ja-JP" altLang="en-US" smtClean="0"/>
              <a:t>2018/11/26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853223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CF5770-3039-4749-A83F-1757EF81362A}"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2299837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3E8D438-B64D-4E9E-8194-E17FAAE8C0BD}"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211755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8096D09-75B5-41F2-A2CB-FB2A36EBDA04}"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2253927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010789B-5DC7-4192-BF3F-9E9AD23F4CDB}"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893691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AB77C48-7A96-435B-8E6A-1B87F6936FC9}"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49895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8B50BFAC-1BA4-45AA-892B-5BE7F3BDEC30}"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rgbClr val="FF9F5D"/>
          </a:solidFill>
        </p:spPr>
        <p:txBody>
          <a:bodyPr wrap="square" rtlCol="0">
            <a:spAutoFit/>
          </a:bodyPr>
          <a:lstStyle/>
          <a:p>
            <a:r>
              <a:rPr lang="ja-JP" altLang="en-US" sz="1050" dirty="0">
                <a:solidFill>
                  <a:prstClr val="black"/>
                </a:solidFill>
              </a:rPr>
              <a:t>④専門的知識</a:t>
            </a:r>
          </a:p>
        </p:txBody>
      </p:sp>
    </p:spTree>
    <p:extLst>
      <p:ext uri="{BB962C8B-B14F-4D97-AF65-F5344CB8AC3E}">
        <p14:creationId xmlns:p14="http://schemas.microsoft.com/office/powerpoint/2010/main" val="22067836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A4EF015-0F1B-4E8F-B848-708BD775D027}"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テキスト ボックス 9"/>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1633850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8CF7145-DCEC-49AC-AE0F-BB5A251BE70B}"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テキスト ボックス 9"/>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3245390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8A52A92-761B-4B1B-8807-645DA8DD7AEF}"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2" name="テキスト ボックス 11"/>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2676689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7EE3E3-9E5D-4AE8-A77E-FBF26F9DC1D0}"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240968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69CF918-2093-4A3D-B518-8224246D0596}" type="datetime1">
              <a:rPr kumimoji="1" lang="ja-JP" altLang="en-US" smtClean="0"/>
              <a:t>2018/11/26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3841193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55BF53-1679-4AFA-92A2-3DAF2C0A781F}"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1262996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8AA86A-C57A-4741-9A11-8C7689A33C7F}"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テキスト ボックス 9"/>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1238596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3619C53-5866-454E-83A2-EEEAF24626F0}"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テキスト ボックス 9"/>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4273669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1B6AD5-FD0C-46B5-AF31-BF670B346E54}"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23506038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ACACC78-E7AB-42F3-8E6C-FAE44864B4B0}"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41794731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526155B-E2E5-4D3C-B49A-0B61B1F902C4}"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0654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a:xfrm>
            <a:off x="47979" y="6126163"/>
            <a:ext cx="2880320" cy="337538"/>
          </a:xfrm>
        </p:spPr>
        <p:txBody>
          <a:bodyPr/>
          <a:lstStyle/>
          <a:p>
            <a:fld id="{C2BDA42F-C739-410A-9250-96235A8A18B5}"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a:xfrm>
            <a:off x="3124200" y="6173787"/>
            <a:ext cx="2895600" cy="365125"/>
          </a:xfrm>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6553200" y="6129538"/>
            <a:ext cx="2133600" cy="365125"/>
          </a:xfrm>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chemeClr val="accent6">
              <a:lumMod val="60000"/>
              <a:lumOff val="40000"/>
            </a:schemeClr>
          </a:solidFill>
        </p:spPr>
        <p:txBody>
          <a:bodyPr wrap="square" rtlCol="0">
            <a:spAutoFit/>
          </a:bodyPr>
          <a:lstStyle/>
          <a:p>
            <a:r>
              <a:rPr lang="ja-JP" altLang="en-US" sz="1050" dirty="0">
                <a:solidFill>
                  <a:prstClr val="black"/>
                </a:solidFill>
              </a:rPr>
              <a:t>⑤専門的な養育技術</a:t>
            </a:r>
          </a:p>
        </p:txBody>
      </p:sp>
    </p:spTree>
    <p:extLst>
      <p:ext uri="{BB962C8B-B14F-4D97-AF65-F5344CB8AC3E}">
        <p14:creationId xmlns:p14="http://schemas.microsoft.com/office/powerpoint/2010/main" val="34442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6F17804-644C-4995-87B7-5C66C10C6A48}"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chemeClr val="accent6">
              <a:lumMod val="60000"/>
              <a:lumOff val="40000"/>
            </a:schemeClr>
          </a:solidFill>
        </p:spPr>
        <p:txBody>
          <a:bodyPr wrap="square" rtlCol="0">
            <a:spAutoFit/>
          </a:bodyPr>
          <a:lstStyle/>
          <a:p>
            <a:r>
              <a:rPr lang="ja-JP" altLang="en-US" sz="1050" dirty="0">
                <a:solidFill>
                  <a:prstClr val="black"/>
                </a:solidFill>
              </a:rPr>
              <a:t>⑤専門的な養育技術</a:t>
            </a:r>
          </a:p>
        </p:txBody>
      </p:sp>
    </p:spTree>
    <p:extLst>
      <p:ext uri="{BB962C8B-B14F-4D97-AF65-F5344CB8AC3E}">
        <p14:creationId xmlns:p14="http://schemas.microsoft.com/office/powerpoint/2010/main" val="2819717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p>
            <a:fld id="{D86A2FA1-2632-47B6-8BA7-7D2B93D3A1E1}"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chemeClr val="accent6">
              <a:lumMod val="60000"/>
              <a:lumOff val="40000"/>
            </a:schemeClr>
          </a:solidFill>
        </p:spPr>
        <p:txBody>
          <a:bodyPr wrap="square" rtlCol="0">
            <a:spAutoFit/>
          </a:bodyPr>
          <a:lstStyle/>
          <a:p>
            <a:r>
              <a:rPr lang="ja-JP" altLang="en-US" sz="1050" dirty="0">
                <a:solidFill>
                  <a:prstClr val="black"/>
                </a:solidFill>
              </a:rPr>
              <a:t>⑤専門的な養育技術</a:t>
            </a:r>
          </a:p>
        </p:txBody>
      </p:sp>
    </p:spTree>
    <p:extLst>
      <p:ext uri="{BB962C8B-B14F-4D97-AF65-F5344CB8AC3E}">
        <p14:creationId xmlns:p14="http://schemas.microsoft.com/office/powerpoint/2010/main" val="4176886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844C4ED-BCA4-44B2-9CE0-C77BB57DA886}"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1" name="テキスト ボックス 10"/>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49078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342093-AA32-4A39-9C41-98648FA776BE}" type="datetime1">
              <a:rPr kumimoji="1" lang="ja-JP" altLang="en-US" smtClean="0"/>
              <a:t>2018/11/26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1064186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D1D9574-CDE8-40F3-8588-BB217582C61F}"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3789332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14AEA9F-F34F-4776-A95A-DC06BCBCAC59}"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テキスト ボックス 5"/>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738753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CB262A1-68D4-4592-B052-A22A05E11DCF}"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42520340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58B974E-8226-485A-9AEF-9035498F3FC2}"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3363639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E2AC77-7FC6-48D8-A4B3-B4F1E55DE411}"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39987547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C11B01-2E01-4FE5-8DDF-D03327F987AA}"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906488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3A260DA-B66A-41B1-9096-BDB62FE54976}"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401519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日付プレースホルダー 3"/>
          <p:cNvSpPr>
            <a:spLocks noGrp="1"/>
          </p:cNvSpPr>
          <p:nvPr>
            <p:ph type="dt" sz="half" idx="10"/>
          </p:nvPr>
        </p:nvSpPr>
        <p:spPr/>
        <p:txBody>
          <a:bodyPr/>
          <a:lstStyle/>
          <a:p>
            <a:fld id="{C3B98AC0-A413-4A0A-ADF0-FED3F01506B2}"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ボックス 6"/>
          <p:cNvSpPr txBox="1"/>
          <p:nvPr/>
        </p:nvSpPr>
        <p:spPr>
          <a:xfrm>
            <a:off x="0" y="0"/>
            <a:ext cx="2267744" cy="253916"/>
          </a:xfrm>
          <a:prstGeom prst="rect">
            <a:avLst/>
          </a:prstGeom>
          <a:solidFill>
            <a:srgbClr val="FFCC00"/>
          </a:solidFill>
        </p:spPr>
        <p:txBody>
          <a:bodyPr wrap="square" rtlCol="0">
            <a:spAutoFit/>
          </a:bodyPr>
          <a:lstStyle/>
          <a:p>
            <a:r>
              <a:rPr lang="ja-JP" altLang="en-US" sz="1050" dirty="0" smtClean="0">
                <a:solidFill>
                  <a:prstClr val="black"/>
                </a:solidFill>
              </a:rPr>
              <a:t>⑥チームアプローチと小規模ケア</a:t>
            </a:r>
            <a:endParaRPr lang="ja-JP" altLang="en-US" sz="1050" dirty="0">
              <a:solidFill>
                <a:prstClr val="black"/>
              </a:solidFill>
            </a:endParaRPr>
          </a:p>
        </p:txBody>
      </p:sp>
    </p:spTree>
    <p:extLst>
      <p:ext uri="{BB962C8B-B14F-4D97-AF65-F5344CB8AC3E}">
        <p14:creationId xmlns:p14="http://schemas.microsoft.com/office/powerpoint/2010/main" val="86254868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3DED5E-0D4E-4ABE-AD8C-AC6E9E1D13A6}"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4920754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032F305-D874-4DCC-BDE7-501ED32755B2}"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779799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559E444-9EEF-44E3-A964-53763DD6276C}"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436533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B5465A6-8945-455F-ABAD-0489B396CAA5}"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テキスト ボックス 10"/>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1329027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20AFD69-686B-4503-86A1-EA4847275DEE}"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ボックス 6"/>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385389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7E1E4C-1E57-4A37-9062-DE6C165248F5}"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テキスト ボックス 5"/>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34056817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CC242B-1880-4BC4-AF6C-8FF1D6904822}"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6817285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dirty="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D7BCBD-C45A-48C5-B8D3-7E84273EAFC4}"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7788955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4A02E4-6459-494C-820C-F2CCCC29F1B8}"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8" name="テキスト ボックス 7"/>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4936097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A56187-7713-45EE-A134-4F6C295D7AE2}"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8" name="テキスト ボックス 7"/>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34914010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434E338-84CA-4CBB-B178-02711195EE33}"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27441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8339A423-57E0-4F16-8B09-866BD5FA93F7}"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37380936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39FAAEE-805E-4B01-8512-88136402EC1B}"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252305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AC6F1F-A4F1-40B2-AC9B-3626B63BCDB7}"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14681016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8496B52-D80F-4EA7-B200-47B88531B7F1}"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26498366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AD0841E-1787-4716-B782-AFC36BFF90FA}"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テキスト ボックス 10"/>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23844016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30E6AF1-6F2D-4B66-A3F3-354D413033CC}"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2469883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4A6254-3727-4771-842B-8F9D6C3230FB}"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テキスト ボックス 5"/>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21368350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596451-A29A-4B84-B681-55A3FE4CAC08}"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19414221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80156A-953A-485D-9562-E33BC9B636B5}"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41630994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74C914-5426-4AAC-8983-A5BA9B967E88}"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20378792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0D0979-1A7F-40ED-8360-365B55E75EAC}"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10704132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98B119C-5EB8-433D-8E2A-55E4DA2F7B19}"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60122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BE066439-574A-4FA3-BFA6-D816B319C341}"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244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9BE64E9-E610-49A8-87FB-F164C894A950}"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42395935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3D9CAC-DB40-418D-87D8-1E78E658B27F}"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04781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24FF16-8D3B-4A48-A3AB-38EE0B0BF136}"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23957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3B28386-57C6-42D1-AF9A-4007F0DF9EED}"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260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C48ED3A-DF87-4D95-9B79-8D0617312AE6}"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69820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5E374B-6C0B-4920-984A-547A1F5055BE}"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178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2B67FC-6377-426C-9639-BB7B7BD5C685}"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76363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FC17129-DD08-4700-A94C-1C3AD8D4E5D2}"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47859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FA7F26B-085D-4A62-9EE1-3808C31D66CA}"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98058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3694B0-6C89-458A-A3A4-AF6D37C9AED6}"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73520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5C94E0B-4BAB-43BB-BF2A-DCC69DB20D7A}"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010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gif"/><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gi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gi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gi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gif"/><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gif"/><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gif"/><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gif"/><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gif"/><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36AAEE36-B3C6-4547-BFD5-7DE19A2054C8}" type="datetime1">
              <a:rPr kumimoji="1" lang="ja-JP" altLang="en-US" smtClean="0"/>
              <a:t>2018/11/26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kumimoji="1" lang="ja-JP" altLang="en-US" smtClean="0"/>
              <a:t>‹#›</a:t>
            </a:fld>
            <a:endParaRPr kumimoji="1" lang="ja-JP" altLang="en-US" dirty="0"/>
          </a:p>
        </p:txBody>
      </p:sp>
      <p:pic>
        <p:nvPicPr>
          <p:cNvPr id="7" name="図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1050" dirty="0">
                <a:solidFill>
                  <a:schemeClr val="tx1"/>
                </a:solidFill>
              </a:rPr>
              <a:t>初任職員にむけた研修小冊子　～乳児院の養育を担うスタートをきるために～　　　　　　　　　　　　　　　　　　　　　　　　　　　　　　　　　　　　　全国乳児福祉協議会</a:t>
            </a:r>
          </a:p>
        </p:txBody>
      </p:sp>
      <p:sp>
        <p:nvSpPr>
          <p:cNvPr id="10" name="テキスト ボックス 9"/>
          <p:cNvSpPr txBox="1"/>
          <p:nvPr userDrawn="1"/>
        </p:nvSpPr>
        <p:spPr>
          <a:xfrm>
            <a:off x="0" y="0"/>
            <a:ext cx="2267744" cy="253916"/>
          </a:xfrm>
          <a:prstGeom prst="rect">
            <a:avLst/>
          </a:prstGeom>
          <a:ln>
            <a:solidFill>
              <a:schemeClr val="accent4">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l"/>
            <a:r>
              <a:rPr kumimoji="1" lang="en-US" altLang="ja-JP" sz="1050" dirty="0"/>
              <a:t>【</a:t>
            </a:r>
            <a:r>
              <a:rPr kumimoji="1" lang="ja-JP" altLang="en-US" sz="1050" dirty="0"/>
              <a:t>共通項目</a:t>
            </a:r>
            <a:r>
              <a:rPr kumimoji="1" lang="en-US" altLang="ja-JP" sz="1050" dirty="0"/>
              <a:t>】</a:t>
            </a:r>
            <a:endParaRPr kumimoji="1" lang="ja-JP" altLang="en-US" sz="1050" dirty="0"/>
          </a:p>
        </p:txBody>
      </p:sp>
    </p:spTree>
    <p:extLst>
      <p:ext uri="{BB962C8B-B14F-4D97-AF65-F5344CB8AC3E}">
        <p14:creationId xmlns:p14="http://schemas.microsoft.com/office/powerpoint/2010/main" val="13151594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2F24546C-8D4A-41B1-97F6-B1BC7C1C9ED4}"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rgbClr val="0070C0"/>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
        <p:nvSpPr>
          <p:cNvPr id="10" name="テキスト ボックス 9"/>
          <p:cNvSpPr txBox="1"/>
          <p:nvPr userDrawn="1"/>
        </p:nvSpPr>
        <p:spPr>
          <a:xfrm>
            <a:off x="0" y="0"/>
            <a:ext cx="2267744" cy="253916"/>
          </a:xfrm>
          <a:prstGeom prst="rect">
            <a:avLst/>
          </a:prstGeom>
          <a:solidFill>
            <a:srgbClr val="0070C0"/>
          </a:solidFill>
        </p:spPr>
        <p:txBody>
          <a:bodyPr wrap="square" rtlCol="0">
            <a:spAutoFit/>
          </a:bodyPr>
          <a:lstStyle/>
          <a:p>
            <a:r>
              <a:rPr lang="ja-JP" altLang="en-US" sz="1050" dirty="0">
                <a:solidFill>
                  <a:prstClr val="black"/>
                </a:solidFill>
              </a:rPr>
              <a:t>⑨里親支援</a:t>
            </a:r>
          </a:p>
        </p:txBody>
      </p:sp>
    </p:spTree>
    <p:extLst>
      <p:ext uri="{BB962C8B-B14F-4D97-AF65-F5344CB8AC3E}">
        <p14:creationId xmlns:p14="http://schemas.microsoft.com/office/powerpoint/2010/main" val="375721248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7E011FE2-BDD4-498C-9394-EA41791E8584}" type="datetime1">
              <a:rPr kumimoji="1" lang="ja-JP" altLang="en-US" smtClean="0"/>
              <a:t>2018/11/26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kumimoji="1" lang="ja-JP" altLang="en-US" smtClean="0"/>
              <a:t>‹#›</a:t>
            </a:fld>
            <a:endParaRPr kumimoji="1" lang="ja-JP" altLang="en-US" dirty="0"/>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noFill/>
        </p:spPr>
        <p:txBody>
          <a:bodyPr wrap="square" rtlCol="0">
            <a:spAutoFit/>
          </a:bodyPr>
          <a:lstStyle/>
          <a:p>
            <a:r>
              <a:rPr kumimoji="1" lang="ja-JP" altLang="en-US" sz="1050" dirty="0">
                <a:solidFill>
                  <a:schemeClr val="bg1"/>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266461718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432CDC5D-67CE-4C37-86CE-F579B92B3959}" type="datetime1">
              <a:rPr kumimoji="1" lang="ja-JP" altLang="en-US" smtClean="0"/>
              <a:t>2018/11/26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kumimoji="1" lang="ja-JP" altLang="en-US" smtClean="0"/>
              <a:t>‹#›</a:t>
            </a:fld>
            <a:endParaRPr kumimoji="1" lang="ja-JP" altLang="en-US" dirty="0"/>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rgbClr val="FF0000">
              <a:alpha val="70000"/>
            </a:srgbClr>
          </a:solidFill>
        </p:spPr>
        <p:txBody>
          <a:bodyPr wrap="square" rtlCol="0">
            <a:spAutoFit/>
          </a:bodyPr>
          <a:lstStyle/>
          <a:p>
            <a:r>
              <a:rPr kumimoji="1" lang="ja-JP" altLang="en-US" sz="1050" dirty="0">
                <a:solidFill>
                  <a:schemeClr val="bg1"/>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251633746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A80EB6B8-9871-41EE-AF09-8222C0B99EF8}" type="datetime1">
              <a:rPr kumimoji="1" lang="ja-JP" altLang="en-US" smtClean="0"/>
              <a:t>2018/11/26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kumimoji="1" lang="ja-JP" altLang="en-US" smtClean="0"/>
              <a:t>‹#›</a:t>
            </a:fld>
            <a:endParaRPr kumimoji="1" lang="ja-JP" altLang="en-US" dirty="0"/>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rgbClr val="FF99CC"/>
          </a:solidFill>
        </p:spPr>
        <p:txBody>
          <a:bodyPr wrap="square" rtlCol="0">
            <a:spAutoFit/>
          </a:bodyPr>
          <a:lstStyle/>
          <a:p>
            <a:r>
              <a:rPr kumimoji="1" lang="ja-JP" altLang="en-US" sz="1050" dirty="0">
                <a:solidFill>
                  <a:schemeClr val="bg1"/>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175617678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004D3FD3-5015-4805-A73F-9859841922E1}"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chemeClr val="accent6">
              <a:lumMod val="75000"/>
            </a:schemeClr>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194215010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955DF300-B639-46F9-8C80-5DEEB7ADCF66}"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chemeClr val="accent6">
              <a:lumMod val="60000"/>
              <a:lumOff val="40000"/>
            </a:schemeClr>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360187006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8211B736-49E2-4BC1-9131-C48175EA65F2}"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7" name="図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p:nvSpPr>
        <p:spPr>
          <a:xfrm>
            <a:off x="0" y="6646858"/>
            <a:ext cx="9108504" cy="253916"/>
          </a:xfrm>
          <a:prstGeom prst="rect">
            <a:avLst/>
          </a:prstGeom>
          <a:solidFill>
            <a:srgbClr val="FFCC00"/>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44223001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9684D84E-D765-4E70-8387-C36625DE6A82}"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rgbClr val="00B050"/>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21221827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047B1195-5E6A-4BB4-BA2E-9DC2D54CF027}"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rgbClr val="00B0F0"/>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
        <p:nvSpPr>
          <p:cNvPr id="10" name="テキスト ボックス 9"/>
          <p:cNvSpPr txBox="1"/>
          <p:nvPr userDrawn="1"/>
        </p:nvSpPr>
        <p:spPr>
          <a:xfrm>
            <a:off x="0" y="0"/>
            <a:ext cx="2267744" cy="253916"/>
          </a:xfrm>
          <a:prstGeom prst="rect">
            <a:avLst/>
          </a:prstGeom>
          <a:solidFill>
            <a:srgbClr val="00B0F0"/>
          </a:solidFill>
        </p:spPr>
        <p:txBody>
          <a:bodyPr wrap="square" rtlCol="0">
            <a:spAutoFit/>
          </a:bodyPr>
          <a:lstStyle/>
          <a:p>
            <a:r>
              <a:rPr lang="ja-JP" altLang="en-US" sz="1050" dirty="0">
                <a:solidFill>
                  <a:prstClr val="black"/>
                </a:solidFill>
              </a:rPr>
              <a:t>⑧他機関連携</a:t>
            </a:r>
          </a:p>
        </p:txBody>
      </p:sp>
    </p:spTree>
    <p:extLst>
      <p:ext uri="{BB962C8B-B14F-4D97-AF65-F5344CB8AC3E}">
        <p14:creationId xmlns:p14="http://schemas.microsoft.com/office/powerpoint/2010/main" val="234423663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5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5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5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5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5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5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⑤専門的な養育技術</a:t>
            </a:r>
            <a:endParaRPr kumimoji="1" lang="ja-JP" altLang="en-US" dirty="0"/>
          </a:p>
        </p:txBody>
      </p:sp>
      <p:sp>
        <p:nvSpPr>
          <p:cNvPr id="3" name="サブタイトル 2"/>
          <p:cNvSpPr>
            <a:spLocks noGrp="1"/>
          </p:cNvSpPr>
          <p:nvPr>
            <p:ph type="subTitle" idx="1"/>
          </p:nvPr>
        </p:nvSpPr>
        <p:spPr>
          <a:xfrm>
            <a:off x="1187624" y="3886200"/>
            <a:ext cx="6984776" cy="1752600"/>
          </a:xfrm>
        </p:spPr>
        <p:txBody>
          <a:bodyPr/>
          <a:lstStyle/>
          <a:p>
            <a:r>
              <a:rPr lang="ja-JP" altLang="en-US" dirty="0"/>
              <a:t>全国乳児福祉協議会</a:t>
            </a:r>
            <a:endParaRPr lang="en-US" altLang="ja-JP" dirty="0"/>
          </a:p>
          <a:p>
            <a:r>
              <a:rPr lang="ja-JP" altLang="en-US" dirty="0"/>
              <a:t>研修体系具体化にむけた検討委員会</a:t>
            </a: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a:t>
            </a:fld>
            <a:endParaRPr lang="ja-JP" altLang="en-US">
              <a:solidFill>
                <a:prstClr val="black">
                  <a:tint val="75000"/>
                </a:prstClr>
              </a:solidFill>
            </a:endParaRPr>
          </a:p>
        </p:txBody>
      </p:sp>
    </p:spTree>
    <p:extLst>
      <p:ext uri="{BB962C8B-B14F-4D97-AF65-F5344CB8AC3E}">
        <p14:creationId xmlns:p14="http://schemas.microsoft.com/office/powerpoint/2010/main" val="297996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17848"/>
            <a:ext cx="8229600" cy="1503040"/>
          </a:xfrm>
        </p:spPr>
        <p:txBody>
          <a:bodyPr>
            <a:noAutofit/>
          </a:bodyPr>
          <a:lstStyle/>
          <a:p>
            <a:pPr algn="l"/>
            <a:r>
              <a:rPr lang="ja-JP" altLang="en-US" sz="3200" dirty="0"/>
              <a:t>□	一時保護や入退所に至るケースの流れを理解したうえで、段階に適した養育を行うことが重要です</a:t>
            </a:r>
            <a:endParaRPr kumimoji="1" lang="ja-JP" altLang="en-US" sz="3200" dirty="0"/>
          </a:p>
        </p:txBody>
      </p:sp>
      <p:graphicFrame>
        <p:nvGraphicFramePr>
          <p:cNvPr id="4" name="コンテンツ プレースホルダー 3"/>
          <p:cNvGraphicFramePr>
            <a:graphicFrameLocks noGrp="1"/>
          </p:cNvGraphicFramePr>
          <p:nvPr>
            <p:ph idx="1"/>
            <p:extLst/>
          </p:nvPr>
        </p:nvGraphicFramePr>
        <p:xfrm>
          <a:off x="282352" y="1988840"/>
          <a:ext cx="857929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10</a:t>
            </a:fld>
            <a:endParaRPr lang="ja-JP" altLang="en-US">
              <a:solidFill>
                <a:prstClr val="black">
                  <a:tint val="75000"/>
                </a:prstClr>
              </a:solidFill>
            </a:endParaRPr>
          </a:p>
        </p:txBody>
      </p:sp>
    </p:spTree>
    <p:extLst>
      <p:ext uri="{BB962C8B-B14F-4D97-AF65-F5344CB8AC3E}">
        <p14:creationId xmlns:p14="http://schemas.microsoft.com/office/powerpoint/2010/main" val="2475258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記録の方法について</a:t>
            </a:r>
          </a:p>
        </p:txBody>
      </p:sp>
      <p:graphicFrame>
        <p:nvGraphicFramePr>
          <p:cNvPr id="7" name="コンテンツ プレースホルダー 6"/>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11</a:t>
            </a:fld>
            <a:endParaRPr lang="ja-JP" altLang="en-US">
              <a:solidFill>
                <a:prstClr val="black">
                  <a:tint val="75000"/>
                </a:prstClr>
              </a:solidFill>
            </a:endParaRPr>
          </a:p>
        </p:txBody>
      </p:sp>
    </p:spTree>
    <p:extLst>
      <p:ext uri="{BB962C8B-B14F-4D97-AF65-F5344CB8AC3E}">
        <p14:creationId xmlns:p14="http://schemas.microsoft.com/office/powerpoint/2010/main" val="5884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3137" y="853099"/>
            <a:ext cx="8229600" cy="1143000"/>
          </a:xfrm>
        </p:spPr>
        <p:txBody>
          <a:bodyPr>
            <a:noAutofit/>
          </a:bodyPr>
          <a:lstStyle/>
          <a:p>
            <a:pPr algn="l"/>
            <a:r>
              <a:rPr lang="ja-JP" altLang="en-US" sz="3200" dirty="0"/>
              <a:t>□	乳児院職員は、子どもと関わりながら行動観察を行うことで、子どもの全体像の把握に努めます</a:t>
            </a:r>
            <a:endParaRPr kumimoji="1" lang="ja-JP" altLang="en-US" sz="3200" dirty="0"/>
          </a:p>
        </p:txBody>
      </p:sp>
      <p:sp>
        <p:nvSpPr>
          <p:cNvPr id="3" name="コンテンツ プレースホルダー 2"/>
          <p:cNvSpPr>
            <a:spLocks noGrp="1"/>
          </p:cNvSpPr>
          <p:nvPr>
            <p:ph idx="1"/>
          </p:nvPr>
        </p:nvSpPr>
        <p:spPr>
          <a:xfrm>
            <a:off x="457200" y="2348880"/>
            <a:ext cx="8229600" cy="4104456"/>
          </a:xfrm>
        </p:spPr>
        <p:txBody>
          <a:bodyPr>
            <a:normAutofit fontScale="92500"/>
          </a:bodyPr>
          <a:lstStyle/>
          <a:p>
            <a:r>
              <a:rPr lang="ja-JP" altLang="en-US" sz="4000" dirty="0"/>
              <a:t>子どもの行動には、必ず意味があります。</a:t>
            </a:r>
            <a:endParaRPr lang="en-US" altLang="ja-JP" sz="4000" dirty="0"/>
          </a:p>
          <a:p>
            <a:r>
              <a:rPr kumimoji="1" lang="ja-JP" altLang="en-US" sz="4000" dirty="0"/>
              <a:t>子どもの弱みにだけ注目せず、子どもの強みも含め多面的に捉えましょう。</a:t>
            </a:r>
            <a:endParaRPr kumimoji="1" lang="en-US" altLang="ja-JP" sz="4000" dirty="0"/>
          </a:p>
          <a:p>
            <a:r>
              <a:rPr kumimoji="1" lang="ja-JP" altLang="en-US" sz="4000" dirty="0"/>
              <a:t>いろいろな人たちの関わりを知り総合的に捉えましょう。</a:t>
            </a: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12</a:t>
            </a:fld>
            <a:endParaRPr lang="ja-JP" altLang="en-US">
              <a:solidFill>
                <a:prstClr val="black">
                  <a:tint val="75000"/>
                </a:prstClr>
              </a:solidFill>
            </a:endParaRPr>
          </a:p>
        </p:txBody>
      </p:sp>
    </p:spTree>
    <p:extLst>
      <p:ext uri="{BB962C8B-B14F-4D97-AF65-F5344CB8AC3E}">
        <p14:creationId xmlns:p14="http://schemas.microsoft.com/office/powerpoint/2010/main" val="3884238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1761059"/>
          </a:xfrm>
        </p:spPr>
        <p:txBody>
          <a:bodyPr>
            <a:noAutofit/>
          </a:bodyPr>
          <a:lstStyle/>
          <a:p>
            <a:pPr algn="l"/>
            <a:r>
              <a:rPr lang="ja-JP" altLang="en-US" sz="3200" dirty="0"/>
              <a:t>□	アセスメントの重要性を理解し、スーパーバイザーに相談しながら自立支援計画を作成できるようにしましょう</a:t>
            </a:r>
            <a:endParaRPr kumimoji="1" lang="ja-JP" altLang="en-US" sz="3200" dirty="0"/>
          </a:p>
        </p:txBody>
      </p:sp>
      <p:sp>
        <p:nvSpPr>
          <p:cNvPr id="3" name="コンテンツ プレースホルダー 2"/>
          <p:cNvSpPr>
            <a:spLocks noGrp="1"/>
          </p:cNvSpPr>
          <p:nvPr>
            <p:ph idx="1"/>
          </p:nvPr>
        </p:nvSpPr>
        <p:spPr>
          <a:xfrm>
            <a:off x="457200" y="2837257"/>
            <a:ext cx="8507288" cy="3417243"/>
          </a:xfrm>
        </p:spPr>
        <p:txBody>
          <a:bodyPr>
            <a:normAutofit/>
          </a:bodyPr>
          <a:lstStyle/>
          <a:p>
            <a:pPr marL="0" indent="0">
              <a:buNone/>
            </a:pPr>
            <a:endParaRPr lang="ja-JP" altLang="en-US" dirty="0"/>
          </a:p>
          <a:p>
            <a:pPr marL="0" indent="0" algn="r">
              <a:buNone/>
            </a:pPr>
            <a:endParaRPr lang="en-US" altLang="ja-JP" sz="2400" dirty="0"/>
          </a:p>
          <a:p>
            <a:endParaRPr kumimoji="1" lang="ja-JP" altLang="en-US" dirty="0"/>
          </a:p>
        </p:txBody>
      </p:sp>
      <p:graphicFrame>
        <p:nvGraphicFramePr>
          <p:cNvPr id="5" name="図表 4"/>
          <p:cNvGraphicFramePr/>
          <p:nvPr>
            <p:extLst/>
          </p:nvPr>
        </p:nvGraphicFramePr>
        <p:xfrm>
          <a:off x="300308" y="2438076"/>
          <a:ext cx="862760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13</a:t>
            </a:fld>
            <a:endParaRPr lang="ja-JP" altLang="en-US">
              <a:solidFill>
                <a:prstClr val="black">
                  <a:tint val="75000"/>
                </a:prstClr>
              </a:solidFill>
            </a:endParaRPr>
          </a:p>
        </p:txBody>
      </p:sp>
    </p:spTree>
    <p:extLst>
      <p:ext uri="{BB962C8B-B14F-4D97-AF65-F5344CB8AC3E}">
        <p14:creationId xmlns:p14="http://schemas.microsoft.com/office/powerpoint/2010/main" val="148398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24744"/>
            <a:ext cx="8373616" cy="5472608"/>
          </a:xfrm>
        </p:spPr>
        <p:txBody>
          <a:bodyPr>
            <a:noAutofit/>
          </a:bodyPr>
          <a:lstStyle/>
          <a:p>
            <a:pPr algn="l"/>
            <a:r>
              <a:rPr lang="ja-JP" altLang="en-US" sz="2800" dirty="0"/>
              <a:t>□　カンファレンスは、個の子どもについて理解を深め、養育を検討する大切な意義を持ちます</a:t>
            </a:r>
            <a:br>
              <a:rPr lang="ja-JP" altLang="en-US" sz="2800" dirty="0"/>
            </a:br>
            <a:r>
              <a:rPr lang="ja-JP" altLang="en-US" sz="2800" dirty="0"/>
              <a:t>カンファレンスの場では、それぞれの専門的視点を活かしながら、主体的に検討に加わる姿勢が大切です。</a:t>
            </a:r>
            <a:br>
              <a:rPr lang="ja-JP" altLang="en-US" sz="2800" dirty="0"/>
            </a:br>
            <a:r>
              <a:rPr lang="ja-JP" altLang="en-US" sz="2800" dirty="0"/>
              <a:t/>
            </a:r>
            <a:br>
              <a:rPr lang="ja-JP" altLang="en-US" sz="2800" dirty="0"/>
            </a:br>
            <a:r>
              <a:rPr lang="ja-JP" altLang="en-US" sz="2800" dirty="0"/>
              <a:t>□　カンファレンスやスーパーバイズによって深めた子どもへの理解は、実践に反映させましょう</a:t>
            </a:r>
            <a:br>
              <a:rPr lang="ja-JP" altLang="en-US" sz="2800" dirty="0"/>
            </a:br>
            <a:r>
              <a:rPr lang="ja-JP" altLang="en-US" sz="2800" dirty="0"/>
              <a:t/>
            </a:r>
            <a:br>
              <a:rPr lang="ja-JP" altLang="en-US" sz="2800" dirty="0"/>
            </a:br>
            <a:r>
              <a:rPr lang="ja-JP" altLang="en-US" sz="2800" dirty="0"/>
              <a:t>□　カンファレンスを有効に進めるためには、子どもに関する記録や報告を適切に行うことが重要です</a:t>
            </a:r>
            <a:br>
              <a:rPr lang="ja-JP" altLang="en-US" sz="2800" dirty="0"/>
            </a:br>
            <a:r>
              <a:rPr lang="en-US" altLang="ja-JP" sz="2800" dirty="0"/>
              <a:t/>
            </a:r>
            <a:br>
              <a:rPr lang="en-US" altLang="ja-JP" sz="2800" dirty="0"/>
            </a:br>
            <a:r>
              <a:rPr lang="ja-JP" altLang="en-US" sz="2000" dirty="0"/>
              <a:t>⇒</a:t>
            </a:r>
            <a:r>
              <a:rPr lang="en-US" altLang="ja-JP" sz="2000" dirty="0"/>
              <a:t>『</a:t>
            </a:r>
            <a:r>
              <a:rPr lang="ja-JP" altLang="en-US" sz="2000" dirty="0"/>
              <a:t>改訂新版　乳児院養育指針</a:t>
            </a:r>
            <a:r>
              <a:rPr lang="en-US" altLang="ja-JP" sz="2000" dirty="0"/>
              <a:t>』</a:t>
            </a:r>
            <a:r>
              <a:rPr lang="ja-JP" altLang="en-US" sz="2000" dirty="0"/>
              <a:t>第１１章－第５節</a:t>
            </a:r>
            <a:r>
              <a:rPr lang="ja-JP" altLang="en-US" sz="2800" dirty="0"/>
              <a:t/>
            </a:r>
            <a:br>
              <a:rPr lang="ja-JP" altLang="en-US" sz="2800" dirty="0"/>
            </a:br>
            <a:endParaRPr kumimoji="1" lang="ja-JP" altLang="en-US" sz="2800" dirty="0"/>
          </a:p>
        </p:txBody>
      </p:sp>
      <p:sp>
        <p:nvSpPr>
          <p:cNvPr id="4" name="タイトル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prstClr val="black"/>
                </a:solidFill>
              </a:rPr>
              <a:t>カンファレンスの意義</a:t>
            </a:r>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14</a:t>
            </a:fld>
            <a:endParaRPr lang="ja-JP" altLang="en-US">
              <a:solidFill>
                <a:prstClr val="black">
                  <a:tint val="75000"/>
                </a:prstClr>
              </a:solidFill>
            </a:endParaRPr>
          </a:p>
        </p:txBody>
      </p:sp>
    </p:spTree>
    <p:extLst>
      <p:ext uri="{BB962C8B-B14F-4D97-AF65-F5344CB8AC3E}">
        <p14:creationId xmlns:p14="http://schemas.microsoft.com/office/powerpoint/2010/main" val="2784534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カンファレンス</a:t>
            </a:r>
            <a:r>
              <a:rPr lang="ja-JP" altLang="en-US" dirty="0"/>
              <a:t>を有効に</a:t>
            </a:r>
            <a:endParaRPr kumimoji="1" lang="ja-JP" altLang="en-US" dirty="0"/>
          </a:p>
        </p:txBody>
      </p:sp>
      <p:graphicFrame>
        <p:nvGraphicFramePr>
          <p:cNvPr id="4" name="コンテンツ プレースホルダー 3"/>
          <p:cNvGraphicFramePr>
            <a:graphicFrameLocks noGrp="1"/>
          </p:cNvGraphicFramePr>
          <p:nvPr>
            <p:ph idx="1"/>
            <p:extLst/>
          </p:nvPr>
        </p:nvGraphicFramePr>
        <p:xfrm>
          <a:off x="251520" y="1556792"/>
          <a:ext cx="871296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15</a:t>
            </a:fld>
            <a:endParaRPr lang="ja-JP" altLang="en-US">
              <a:solidFill>
                <a:prstClr val="black">
                  <a:tint val="75000"/>
                </a:prstClr>
              </a:solidFill>
            </a:endParaRPr>
          </a:p>
        </p:txBody>
      </p:sp>
    </p:spTree>
    <p:extLst>
      <p:ext uri="{BB962C8B-B14F-4D97-AF65-F5344CB8AC3E}">
        <p14:creationId xmlns:p14="http://schemas.microsoft.com/office/powerpoint/2010/main" val="1040350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29600" cy="2088232"/>
          </a:xfrm>
        </p:spPr>
        <p:txBody>
          <a:bodyPr>
            <a:noAutofit/>
          </a:bodyPr>
          <a:lstStyle/>
          <a:p>
            <a:pPr algn="l"/>
            <a:r>
              <a:rPr lang="ja-JP" altLang="en-US" sz="3600" dirty="0"/>
              <a:t>□	子どもへの不当な扱い（虐待、不適切な関わり）の背景等について理解し、その防止や早期対応にむけて専門性を発揮できるよう努めましょう</a:t>
            </a:r>
            <a:endParaRPr kumimoji="1" lang="ja-JP" altLang="en-US" sz="3600" dirty="0"/>
          </a:p>
        </p:txBody>
      </p:sp>
      <p:sp>
        <p:nvSpPr>
          <p:cNvPr id="3" name="コンテンツ プレースホルダー 2"/>
          <p:cNvSpPr>
            <a:spLocks noGrp="1"/>
          </p:cNvSpPr>
          <p:nvPr>
            <p:ph idx="1"/>
          </p:nvPr>
        </p:nvSpPr>
        <p:spPr>
          <a:xfrm>
            <a:off x="457200" y="3501008"/>
            <a:ext cx="8229600" cy="2625155"/>
          </a:xfrm>
        </p:spPr>
        <p:txBody>
          <a:bodyPr/>
          <a:lstStyle/>
          <a:p>
            <a:r>
              <a:rPr lang="ja-JP" altLang="en-US" dirty="0"/>
              <a:t>乳児院職員としての専門性は、入所児への養育だけではなく、家族への支援や地域支援等に活かす姿勢が求められています。</a:t>
            </a:r>
          </a:p>
          <a:p>
            <a:pPr marL="0" indent="0" algn="r">
              <a:buNone/>
            </a:pPr>
            <a:endParaRPr lang="en-US" altLang="ja-JP" sz="2400" dirty="0"/>
          </a:p>
          <a:p>
            <a:pPr marL="0" indent="0" algn="r">
              <a:buNone/>
            </a:pPr>
            <a:r>
              <a:rPr lang="ja-JP" altLang="en-US" sz="2400" dirty="0"/>
              <a:t>⇒</a:t>
            </a:r>
            <a:r>
              <a:rPr lang="en-US" altLang="ja-JP" sz="2400" dirty="0"/>
              <a:t>『</a:t>
            </a:r>
            <a:r>
              <a:rPr lang="ja-JP" altLang="en-US" sz="2400" dirty="0"/>
              <a:t>改訂新版　乳児院養育指針</a:t>
            </a:r>
            <a:r>
              <a:rPr lang="en-US" altLang="ja-JP" sz="2400" dirty="0"/>
              <a:t>』</a:t>
            </a:r>
            <a:r>
              <a:rPr lang="ja-JP" altLang="en-US" sz="2400" dirty="0"/>
              <a:t>第９章</a:t>
            </a:r>
          </a:p>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3647881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08720"/>
            <a:ext cx="8229600" cy="1008112"/>
          </a:xfrm>
        </p:spPr>
        <p:txBody>
          <a:bodyPr>
            <a:noAutofit/>
          </a:bodyPr>
          <a:lstStyle/>
          <a:p>
            <a:r>
              <a:rPr lang="ja-JP" altLang="en-US" sz="3600" dirty="0"/>
              <a:t>□	子どものサイン</a:t>
            </a:r>
            <a:r>
              <a:rPr lang="ja-JP" altLang="en-US" sz="3200" dirty="0"/>
              <a:t>（混乱や解離等、危機的状況の表出）</a:t>
            </a:r>
            <a:r>
              <a:rPr lang="ja-JP" altLang="en-US" sz="3600" dirty="0"/>
              <a:t>に気づく感度を高めましょう</a:t>
            </a:r>
            <a:endParaRPr kumimoji="1" lang="ja-JP" altLang="en-US" sz="3600" dirty="0"/>
          </a:p>
        </p:txBody>
      </p:sp>
      <p:sp>
        <p:nvSpPr>
          <p:cNvPr id="3" name="コンテンツ プレースホルダー 2"/>
          <p:cNvSpPr>
            <a:spLocks noGrp="1"/>
          </p:cNvSpPr>
          <p:nvPr>
            <p:ph idx="1"/>
          </p:nvPr>
        </p:nvSpPr>
        <p:spPr>
          <a:xfrm>
            <a:off x="457200" y="2204864"/>
            <a:ext cx="8229600" cy="4320480"/>
          </a:xfrm>
        </p:spPr>
        <p:txBody>
          <a:bodyPr>
            <a:normAutofit/>
          </a:bodyPr>
          <a:lstStyle/>
          <a:p>
            <a:r>
              <a:rPr lang="ja-JP" altLang="en-US" dirty="0"/>
              <a:t>子どもの変化に気づいたときには、即時に適切に対応します。</a:t>
            </a:r>
          </a:p>
          <a:p>
            <a:r>
              <a:rPr lang="ja-JP" altLang="en-US" dirty="0"/>
              <a:t>緊急時の対応も確認し、的確に動けるようにしましょう。</a:t>
            </a:r>
          </a:p>
          <a:p>
            <a:r>
              <a:rPr lang="ja-JP" altLang="en-US" dirty="0"/>
              <a:t>スーパーバイザー等に相談しながら、その感度を磨きましょう。</a:t>
            </a:r>
          </a:p>
          <a:p>
            <a:pPr marL="0" indent="0">
              <a:buNone/>
            </a:pPr>
            <a:r>
              <a:rPr lang="en-US" altLang="ja-JP" dirty="0"/>
              <a:t>※</a:t>
            </a:r>
            <a:r>
              <a:rPr lang="ja-JP" altLang="en-US" dirty="0"/>
              <a:t>子どもから出せないサインを、職員の方からアプローチし捉える必要がある場合もあります。</a:t>
            </a:r>
          </a:p>
          <a:p>
            <a:pPr marL="0" indent="0" algn="r">
              <a:buNone/>
            </a:pPr>
            <a:endParaRPr lang="en-US" altLang="ja-JP" sz="2100" dirty="0"/>
          </a:p>
          <a:p>
            <a:endParaRPr kumimoji="1" lang="ja-JP" altLang="en-US" dirty="0"/>
          </a:p>
        </p:txBody>
      </p:sp>
      <p:sp>
        <p:nvSpPr>
          <p:cNvPr id="4" name="スライド番号プレースホルダー 3"/>
          <p:cNvSpPr>
            <a:spLocks noGrp="1"/>
          </p:cNvSpPr>
          <p:nvPr>
            <p:ph type="sldNum" sz="quarter" idx="12"/>
          </p:nvPr>
        </p:nvSpPr>
        <p:spPr>
          <a:xfrm>
            <a:off x="6732240" y="6129538"/>
            <a:ext cx="2133600" cy="365125"/>
          </a:xfrm>
        </p:spPr>
        <p:txBody>
          <a:bodyPr/>
          <a:lstStyle/>
          <a:p>
            <a:fld id="{52885D5F-1D73-4CD8-8BE9-6FDEEE1081D8}" type="slidenum">
              <a:rPr lang="ja-JP" altLang="en-US" smtClean="0">
                <a:solidFill>
                  <a:prstClr val="black">
                    <a:tint val="75000"/>
                  </a:prstClr>
                </a:solidFill>
              </a:rPr>
              <a:pPr/>
              <a:t>17</a:t>
            </a:fld>
            <a:endParaRPr lang="ja-JP" altLang="en-US" dirty="0">
              <a:solidFill>
                <a:prstClr val="black">
                  <a:tint val="75000"/>
                </a:prstClr>
              </a:solidFill>
            </a:endParaRPr>
          </a:p>
        </p:txBody>
      </p:sp>
    </p:spTree>
    <p:extLst>
      <p:ext uri="{BB962C8B-B14F-4D97-AF65-F5344CB8AC3E}">
        <p14:creationId xmlns:p14="http://schemas.microsoft.com/office/powerpoint/2010/main" val="2783021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6712"/>
            <a:ext cx="8229600" cy="1143000"/>
          </a:xfrm>
        </p:spPr>
        <p:txBody>
          <a:bodyPr>
            <a:noAutofit/>
          </a:bodyPr>
          <a:lstStyle/>
          <a:p>
            <a:pPr algn="l"/>
            <a:r>
              <a:rPr lang="ja-JP" altLang="en-US" sz="3200" dirty="0"/>
              <a:t>□	乳幼児期にリスクの高い、急激な経過をたどる病気について学び、それに対応できる基本的な技術を獲得しましょう</a:t>
            </a:r>
            <a:endParaRPr kumimoji="1" lang="ja-JP" altLang="en-US" sz="3200" dirty="0"/>
          </a:p>
        </p:txBody>
      </p:sp>
      <p:sp>
        <p:nvSpPr>
          <p:cNvPr id="3" name="コンテンツ プレースホルダー 2"/>
          <p:cNvSpPr>
            <a:spLocks noGrp="1"/>
          </p:cNvSpPr>
          <p:nvPr>
            <p:ph idx="1"/>
          </p:nvPr>
        </p:nvSpPr>
        <p:spPr>
          <a:xfrm>
            <a:off x="457200" y="2420888"/>
            <a:ext cx="8229600" cy="4176464"/>
          </a:xfrm>
        </p:spPr>
        <p:txBody>
          <a:bodyPr/>
          <a:lstStyle/>
          <a:p>
            <a:r>
              <a:rPr lang="ja-JP" altLang="en-US" dirty="0"/>
              <a:t>抵抗力の低い乳幼児期には、生命の危険も伴うような病気にかかるリスクが高くなります。</a:t>
            </a:r>
          </a:p>
          <a:p>
            <a:r>
              <a:rPr lang="ja-JP" altLang="en-US" dirty="0"/>
              <a:t>感染症や</a:t>
            </a:r>
            <a:r>
              <a:rPr lang="en-US" altLang="ja-JP" dirty="0"/>
              <a:t>SIDS</a:t>
            </a:r>
            <a:r>
              <a:rPr lang="ja-JP" altLang="en-US" dirty="0"/>
              <a:t>等について、病気に関する基礎的な知識とともに、原因（要因）や対応についても正しく理解しましょう</a:t>
            </a:r>
          </a:p>
          <a:p>
            <a:pPr marL="0" indent="0" algn="r">
              <a:buNone/>
            </a:pPr>
            <a:endParaRPr lang="en-US" altLang="ja-JP" sz="2400" dirty="0"/>
          </a:p>
          <a:p>
            <a:pPr marL="0" indent="0" algn="r">
              <a:buNone/>
            </a:pPr>
            <a:r>
              <a:rPr lang="ja-JP" altLang="en-US" sz="2400" dirty="0"/>
              <a:t>⇒</a:t>
            </a:r>
            <a:r>
              <a:rPr lang="en-US" altLang="ja-JP" sz="2400" dirty="0"/>
              <a:t>『</a:t>
            </a:r>
            <a:r>
              <a:rPr lang="ja-JP" altLang="en-US" sz="2400" dirty="0"/>
              <a:t>改訂新版　乳児院養育指針</a:t>
            </a:r>
            <a:r>
              <a:rPr lang="en-US" altLang="ja-JP" sz="2400" dirty="0"/>
              <a:t>』</a:t>
            </a:r>
            <a:r>
              <a:rPr lang="ja-JP" altLang="en-US" sz="2400" dirty="0"/>
              <a:t>第８章</a:t>
            </a: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3789085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620688"/>
            <a:ext cx="8229600" cy="1800200"/>
          </a:xfrm>
        </p:spPr>
        <p:txBody>
          <a:bodyPr>
            <a:noAutofit/>
          </a:bodyPr>
          <a:lstStyle/>
          <a:p>
            <a:pPr algn="l"/>
            <a:r>
              <a:rPr lang="ja-JP" altLang="en-US" sz="3600" dirty="0"/>
              <a:t>□　子どもにとって、安全・安心な環境を意図的に作っていくことも、大事な役割のひとつです</a:t>
            </a:r>
            <a:endParaRPr kumimoji="1" lang="ja-JP" altLang="en-US" sz="3600" dirty="0"/>
          </a:p>
        </p:txBody>
      </p:sp>
      <p:graphicFrame>
        <p:nvGraphicFramePr>
          <p:cNvPr id="4" name="コンテンツ プレースホルダー 3"/>
          <p:cNvGraphicFramePr>
            <a:graphicFrameLocks noGrp="1"/>
          </p:cNvGraphicFramePr>
          <p:nvPr>
            <p:ph idx="1"/>
            <p:extLst/>
          </p:nvPr>
        </p:nvGraphicFramePr>
        <p:xfrm>
          <a:off x="323528" y="2420888"/>
          <a:ext cx="849694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a:xfrm>
            <a:off x="6553200" y="6304235"/>
            <a:ext cx="2133600" cy="365125"/>
          </a:xfrm>
        </p:spPr>
        <p:txBody>
          <a:bodyPr/>
          <a:lstStyle/>
          <a:p>
            <a:fld id="{52885D5F-1D73-4CD8-8BE9-6FDEEE1081D8}" type="slidenum">
              <a:rPr lang="ja-JP" altLang="en-US" smtClean="0">
                <a:solidFill>
                  <a:prstClr val="black">
                    <a:tint val="75000"/>
                  </a:prstClr>
                </a:solidFill>
              </a:rPr>
              <a:pPr/>
              <a:t>19</a:t>
            </a:fld>
            <a:endParaRPr lang="ja-JP" altLang="en-US" dirty="0">
              <a:solidFill>
                <a:prstClr val="black">
                  <a:tint val="75000"/>
                </a:prstClr>
              </a:solidFill>
            </a:endParaRPr>
          </a:p>
        </p:txBody>
      </p:sp>
    </p:spTree>
    <p:extLst>
      <p:ext uri="{BB962C8B-B14F-4D97-AF65-F5344CB8AC3E}">
        <p14:creationId xmlns:p14="http://schemas.microsoft.com/office/powerpoint/2010/main" val="497510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980728"/>
            <a:ext cx="8229600" cy="1512168"/>
          </a:xfrm>
        </p:spPr>
        <p:txBody>
          <a:bodyPr>
            <a:noAutofit/>
          </a:bodyPr>
          <a:lstStyle/>
          <a:p>
            <a:pPr algn="l"/>
            <a:r>
              <a:rPr lang="ja-JP" altLang="en-US" sz="3600" dirty="0"/>
              <a:t>□	乳幼児の生活を支える専門職として、基本的な生活の営みを身につけることが重要です</a:t>
            </a:r>
            <a:endParaRPr kumimoji="1" lang="ja-JP" altLang="en-US" sz="3600" dirty="0"/>
          </a:p>
        </p:txBody>
      </p:sp>
      <p:sp>
        <p:nvSpPr>
          <p:cNvPr id="5" name="コンテンツ プレースホルダー 4"/>
          <p:cNvSpPr>
            <a:spLocks noGrp="1"/>
          </p:cNvSpPr>
          <p:nvPr>
            <p:ph idx="1"/>
          </p:nvPr>
        </p:nvSpPr>
        <p:spPr>
          <a:xfrm>
            <a:off x="457200" y="2204864"/>
            <a:ext cx="8229600" cy="4464496"/>
          </a:xfrm>
        </p:spPr>
        <p:txBody>
          <a:bodyPr>
            <a:normAutofit lnSpcReduction="10000"/>
          </a:bodyPr>
          <a:lstStyle/>
          <a:p>
            <a:pPr marL="0" indent="0">
              <a:buNone/>
            </a:pPr>
            <a:endParaRPr lang="ja-JP" altLang="en-US" dirty="0"/>
          </a:p>
          <a:p>
            <a:r>
              <a:rPr lang="en-US" altLang="ja-JP" dirty="0"/>
              <a:t>24</a:t>
            </a:r>
            <a:r>
              <a:rPr lang="ja-JP" altLang="ja-JP" dirty="0"/>
              <a:t>時間</a:t>
            </a:r>
            <a:r>
              <a:rPr lang="en-US" altLang="ja-JP" dirty="0"/>
              <a:t>365</a:t>
            </a:r>
            <a:r>
              <a:rPr lang="ja-JP" altLang="ja-JP" dirty="0"/>
              <a:t>日、子どもにとっての生活の場所＝お家</a:t>
            </a:r>
          </a:p>
          <a:p>
            <a:r>
              <a:rPr lang="ja-JP" altLang="ja-JP" dirty="0"/>
              <a:t>基本的な生活の営み・・・睡眠、栄養摂取、活動、排泄、清潔等</a:t>
            </a:r>
          </a:p>
          <a:p>
            <a:r>
              <a:rPr lang="ja-JP" altLang="ja-JP" dirty="0"/>
              <a:t>それらを支える</a:t>
            </a:r>
            <a:r>
              <a:rPr lang="ja-JP" altLang="en-US" dirty="0"/>
              <a:t>チーム養育</a:t>
            </a:r>
            <a:endParaRPr lang="en-US" altLang="ja-JP" sz="2600" dirty="0"/>
          </a:p>
          <a:p>
            <a:pPr marL="0" indent="0">
              <a:buNone/>
            </a:pPr>
            <a:endParaRPr lang="en-US" altLang="ja-JP" sz="2600" dirty="0"/>
          </a:p>
          <a:p>
            <a:pPr marL="0" indent="0">
              <a:buNone/>
            </a:pPr>
            <a:r>
              <a:rPr lang="ja-JP" altLang="en-US" sz="2600" dirty="0"/>
              <a:t>★スーパーバイズを受けながら、身につけましょう</a:t>
            </a:r>
          </a:p>
          <a:p>
            <a:pPr marL="0" indent="0" algn="r">
              <a:buNone/>
            </a:pPr>
            <a:r>
              <a:rPr lang="ja-JP" altLang="en-US" sz="2600" dirty="0"/>
              <a:t>⇒</a:t>
            </a:r>
            <a:r>
              <a:rPr lang="en-US" altLang="ja-JP" sz="2600" dirty="0"/>
              <a:t>『</a:t>
            </a:r>
            <a:r>
              <a:rPr lang="ja-JP" altLang="en-US" sz="2600" dirty="0"/>
              <a:t>改訂新版　乳児院養育指針</a:t>
            </a:r>
            <a:r>
              <a:rPr lang="en-US" altLang="ja-JP" sz="2600" dirty="0"/>
              <a:t>』</a:t>
            </a:r>
            <a:r>
              <a:rPr lang="ja-JP" altLang="en-US" sz="2600" dirty="0"/>
              <a:t>第５章</a:t>
            </a:r>
          </a:p>
          <a:p>
            <a:endParaRPr lang="ja-JP" altLang="ja-JP" dirty="0"/>
          </a:p>
          <a:p>
            <a:endParaRPr kumimoji="1" lang="ja-JP" altLang="en-US" dirty="0"/>
          </a:p>
        </p:txBody>
      </p:sp>
      <p:sp>
        <p:nvSpPr>
          <p:cNvPr id="2" name="スライド番号プレースホルダー 1"/>
          <p:cNvSpPr>
            <a:spLocks noGrp="1"/>
          </p:cNvSpPr>
          <p:nvPr>
            <p:ph type="sldNum" sz="quarter" idx="12"/>
          </p:nvPr>
        </p:nvSpPr>
        <p:spPr>
          <a:xfrm>
            <a:off x="6804248" y="6129538"/>
            <a:ext cx="2133600" cy="365125"/>
          </a:xfrm>
        </p:spPr>
        <p:txBody>
          <a:bodyPr/>
          <a:lstStyle/>
          <a:p>
            <a:fld id="{52885D5F-1D73-4CD8-8BE9-6FDEEE1081D8}" type="slidenum">
              <a:rPr lang="ja-JP" altLang="en-US" smtClean="0">
                <a:solidFill>
                  <a:prstClr val="black">
                    <a:tint val="75000"/>
                  </a:prstClr>
                </a:solidFill>
              </a:rPr>
              <a:pPr/>
              <a:t>2</a:t>
            </a:fld>
            <a:endParaRPr lang="ja-JP" altLang="en-US" dirty="0">
              <a:solidFill>
                <a:prstClr val="black">
                  <a:tint val="75000"/>
                </a:prstClr>
              </a:solidFill>
            </a:endParaRPr>
          </a:p>
        </p:txBody>
      </p:sp>
    </p:spTree>
    <p:extLst>
      <p:ext uri="{BB962C8B-B14F-4D97-AF65-F5344CB8AC3E}">
        <p14:creationId xmlns:p14="http://schemas.microsoft.com/office/powerpoint/2010/main" val="1434683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2636913"/>
            <a:ext cx="8229600" cy="2448272"/>
          </a:xfrm>
        </p:spPr>
        <p:txBody>
          <a:bodyPr>
            <a:normAutofit/>
          </a:bodyPr>
          <a:lstStyle/>
          <a:p>
            <a:pPr marL="0" indent="0" algn="ctr">
              <a:buNone/>
            </a:pPr>
            <a:r>
              <a:rPr lang="en-US" altLang="ja-JP" sz="5400" dirty="0"/>
              <a:t>【</a:t>
            </a:r>
            <a:r>
              <a:rPr kumimoji="1" lang="ja-JP" altLang="en-US" sz="5400" dirty="0"/>
              <a:t>看護職</a:t>
            </a:r>
            <a:r>
              <a:rPr kumimoji="1" lang="en-US" altLang="ja-JP" sz="5400" dirty="0"/>
              <a:t>】</a:t>
            </a:r>
            <a:endParaRPr kumimoji="1" lang="ja-JP" altLang="en-US" sz="54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20</a:t>
            </a:fld>
            <a:endParaRPr lang="ja-JP" altLang="en-US">
              <a:solidFill>
                <a:prstClr val="black">
                  <a:tint val="75000"/>
                </a:prstClr>
              </a:solidFill>
            </a:endParaRPr>
          </a:p>
        </p:txBody>
      </p:sp>
    </p:spTree>
    <p:extLst>
      <p:ext uri="{BB962C8B-B14F-4D97-AF65-F5344CB8AC3E}">
        <p14:creationId xmlns:p14="http://schemas.microsoft.com/office/powerpoint/2010/main" val="330483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484784"/>
            <a:ext cx="8229600" cy="1143000"/>
          </a:xfrm>
        </p:spPr>
        <p:txBody>
          <a:bodyPr>
            <a:normAutofit fontScale="90000"/>
          </a:bodyPr>
          <a:lstStyle/>
          <a:p>
            <a:pPr algn="l"/>
            <a:r>
              <a:rPr lang="ja-JP" altLang="en-US" dirty="0"/>
              <a:t>□	病虚弱児への対応について、役割を担います</a:t>
            </a:r>
            <a:endParaRPr kumimoji="1" lang="ja-JP" altLang="en-US" dirty="0"/>
          </a:p>
        </p:txBody>
      </p:sp>
      <p:sp>
        <p:nvSpPr>
          <p:cNvPr id="3" name="コンテンツ プレースホルダー 2"/>
          <p:cNvSpPr>
            <a:spLocks noGrp="1"/>
          </p:cNvSpPr>
          <p:nvPr>
            <p:ph idx="1"/>
          </p:nvPr>
        </p:nvSpPr>
        <p:spPr>
          <a:xfrm>
            <a:off x="457200" y="3140968"/>
            <a:ext cx="8229600" cy="2985195"/>
          </a:xfrm>
        </p:spPr>
        <p:txBody>
          <a:bodyPr/>
          <a:lstStyle/>
          <a:p>
            <a:pPr marL="0" indent="0">
              <a:buNone/>
            </a:pPr>
            <a:r>
              <a:rPr lang="ja-JP" altLang="en-US" dirty="0"/>
              <a:t>・特別なニーズを持つ子どもの状態や発育を理解し、適切に対応します</a:t>
            </a:r>
            <a:endParaRPr lang="en-US" altLang="ja-JP" dirty="0"/>
          </a:p>
          <a:p>
            <a:pPr marL="0" indent="0">
              <a:buNone/>
            </a:pPr>
            <a:endParaRPr lang="en-US" altLang="ja-JP" dirty="0"/>
          </a:p>
          <a:p>
            <a:pPr marL="0" indent="0">
              <a:buNone/>
            </a:pPr>
            <a:r>
              <a:rPr lang="ja-JP" altLang="en-US" dirty="0"/>
              <a:t>・子どもの生育歴や家族の背景を理解・把握しましょう</a:t>
            </a:r>
            <a:endParaRPr lang="en-US" altLang="ja-JP"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21</a:t>
            </a:fld>
            <a:endParaRPr lang="ja-JP" altLang="en-US">
              <a:solidFill>
                <a:prstClr val="black">
                  <a:tint val="75000"/>
                </a:prstClr>
              </a:solidFill>
            </a:endParaRPr>
          </a:p>
        </p:txBody>
      </p:sp>
    </p:spTree>
    <p:extLst>
      <p:ext uri="{BB962C8B-B14F-4D97-AF65-F5344CB8AC3E}">
        <p14:creationId xmlns:p14="http://schemas.microsoft.com/office/powerpoint/2010/main" val="3567090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08720"/>
            <a:ext cx="8229600" cy="1143000"/>
          </a:xfrm>
        </p:spPr>
        <p:txBody>
          <a:bodyPr>
            <a:normAutofit fontScale="90000"/>
          </a:bodyPr>
          <a:lstStyle/>
          <a:p>
            <a:pPr algn="l"/>
            <a:r>
              <a:rPr lang="ja-JP" altLang="en-US" dirty="0"/>
              <a:t>□	施設における乳幼児の健康管理を行います</a:t>
            </a:r>
            <a:endParaRPr kumimoji="1" lang="ja-JP" altLang="en-US" dirty="0"/>
          </a:p>
        </p:txBody>
      </p:sp>
      <p:graphicFrame>
        <p:nvGraphicFramePr>
          <p:cNvPr id="5" name="コンテンツ プレースホルダー 4"/>
          <p:cNvGraphicFramePr>
            <a:graphicFrameLocks noGrp="1"/>
          </p:cNvGraphicFramePr>
          <p:nvPr>
            <p:ph idx="1"/>
            <p:extLst/>
          </p:nvPr>
        </p:nvGraphicFramePr>
        <p:xfrm>
          <a:off x="457200" y="2420888"/>
          <a:ext cx="82296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a:xfrm>
            <a:off x="6948264" y="6129538"/>
            <a:ext cx="2133600" cy="365125"/>
          </a:xfrm>
        </p:spPr>
        <p:txBody>
          <a:bodyPr/>
          <a:lstStyle/>
          <a:p>
            <a:fld id="{52885D5F-1D73-4CD8-8BE9-6FDEEE1081D8}" type="slidenum">
              <a:rPr lang="ja-JP" altLang="en-US" smtClean="0">
                <a:solidFill>
                  <a:prstClr val="black">
                    <a:tint val="75000"/>
                  </a:prstClr>
                </a:solidFill>
              </a:rPr>
              <a:pPr/>
              <a:t>22</a:t>
            </a:fld>
            <a:endParaRPr lang="ja-JP" altLang="en-US" dirty="0">
              <a:solidFill>
                <a:prstClr val="black">
                  <a:tint val="75000"/>
                </a:prstClr>
              </a:solidFill>
            </a:endParaRPr>
          </a:p>
        </p:txBody>
      </p:sp>
    </p:spTree>
    <p:extLst>
      <p:ext uri="{BB962C8B-B14F-4D97-AF65-F5344CB8AC3E}">
        <p14:creationId xmlns:p14="http://schemas.microsoft.com/office/powerpoint/2010/main" val="3614240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2696"/>
            <a:ext cx="8229600" cy="2016224"/>
          </a:xfrm>
        </p:spPr>
        <p:txBody>
          <a:bodyPr>
            <a:noAutofit/>
          </a:bodyPr>
          <a:lstStyle/>
          <a:p>
            <a:pPr algn="l"/>
            <a:r>
              <a:rPr lang="ja-JP" altLang="en-US" sz="3600" dirty="0"/>
              <a:t>□	感染症の予防については、乳児院全体としての対応を検討し実践する役割を担います</a:t>
            </a:r>
            <a:endParaRPr kumimoji="1" lang="ja-JP" altLang="en-US" sz="3600" dirty="0"/>
          </a:p>
        </p:txBody>
      </p:sp>
      <p:graphicFrame>
        <p:nvGraphicFramePr>
          <p:cNvPr id="4" name="コンテンツ プレースホルダー 3"/>
          <p:cNvGraphicFramePr>
            <a:graphicFrameLocks noGrp="1"/>
          </p:cNvGraphicFramePr>
          <p:nvPr>
            <p:ph idx="1"/>
            <p:extLst/>
          </p:nvPr>
        </p:nvGraphicFramePr>
        <p:xfrm>
          <a:off x="457200" y="2492896"/>
          <a:ext cx="82296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a:xfrm>
            <a:off x="6948264" y="6129538"/>
            <a:ext cx="2133600" cy="365125"/>
          </a:xfrm>
        </p:spPr>
        <p:txBody>
          <a:bodyPr/>
          <a:lstStyle/>
          <a:p>
            <a:fld id="{52885D5F-1D73-4CD8-8BE9-6FDEEE1081D8}" type="slidenum">
              <a:rPr lang="ja-JP" altLang="en-US" smtClean="0">
                <a:solidFill>
                  <a:prstClr val="black">
                    <a:tint val="75000"/>
                  </a:prstClr>
                </a:solidFill>
              </a:rPr>
              <a:pPr/>
              <a:t>23</a:t>
            </a:fld>
            <a:endParaRPr lang="ja-JP" altLang="en-US" dirty="0">
              <a:solidFill>
                <a:prstClr val="black">
                  <a:tint val="75000"/>
                </a:prstClr>
              </a:solidFill>
            </a:endParaRPr>
          </a:p>
        </p:txBody>
      </p:sp>
    </p:spTree>
    <p:extLst>
      <p:ext uri="{BB962C8B-B14F-4D97-AF65-F5344CB8AC3E}">
        <p14:creationId xmlns:p14="http://schemas.microsoft.com/office/powerpoint/2010/main" val="3955625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52736"/>
            <a:ext cx="8229600" cy="1143000"/>
          </a:xfrm>
        </p:spPr>
        <p:txBody>
          <a:bodyPr>
            <a:normAutofit fontScale="90000"/>
          </a:bodyPr>
          <a:lstStyle/>
          <a:p>
            <a:pPr algn="l"/>
            <a:r>
              <a:rPr lang="ja-JP" altLang="en-US" dirty="0"/>
              <a:t>□	急激な経過をたどる病気への救急・救命措置について学び、実践する役割を担います</a:t>
            </a:r>
            <a:endParaRPr kumimoji="1" lang="ja-JP" altLang="en-US" dirty="0"/>
          </a:p>
        </p:txBody>
      </p:sp>
      <p:sp>
        <p:nvSpPr>
          <p:cNvPr id="3" name="コンテンツ プレースホルダー 2"/>
          <p:cNvSpPr>
            <a:spLocks noGrp="1"/>
          </p:cNvSpPr>
          <p:nvPr>
            <p:ph idx="1"/>
          </p:nvPr>
        </p:nvSpPr>
        <p:spPr>
          <a:xfrm>
            <a:off x="457200" y="2492896"/>
            <a:ext cx="8229600" cy="4104456"/>
          </a:xfrm>
        </p:spPr>
        <p:txBody>
          <a:bodyPr>
            <a:normAutofit lnSpcReduction="10000"/>
          </a:bodyPr>
          <a:lstStyle/>
          <a:p>
            <a:pPr marL="0" indent="0" algn="r">
              <a:buNone/>
            </a:pPr>
            <a:endParaRPr lang="en-US" altLang="ja-JP" sz="2400" dirty="0"/>
          </a:p>
          <a:p>
            <a:r>
              <a:rPr lang="ja-JP" altLang="ja-JP" dirty="0"/>
              <a:t>子どもの症状を見極め迅速な対応が必要です</a:t>
            </a:r>
          </a:p>
          <a:p>
            <a:r>
              <a:rPr lang="ja-JP" altLang="ja-JP" dirty="0"/>
              <a:t>十分な観察が必要です</a:t>
            </a:r>
          </a:p>
          <a:p>
            <a:r>
              <a:rPr lang="ja-JP" altLang="ja-JP" dirty="0"/>
              <a:t>日ごろの訓練が大切です</a:t>
            </a:r>
          </a:p>
          <a:p>
            <a:pPr marL="0" indent="0">
              <a:buNone/>
            </a:pPr>
            <a:endParaRPr lang="en-US" altLang="ja-JP" sz="2400" dirty="0"/>
          </a:p>
          <a:p>
            <a:pPr marL="0" indent="0" algn="r">
              <a:buNone/>
            </a:pPr>
            <a:r>
              <a:rPr lang="ja-JP" altLang="ja-JP" sz="2400" dirty="0"/>
              <a:t>⇒『改定新版　乳児院養育指針』第</a:t>
            </a:r>
            <a:r>
              <a:rPr lang="en-US" altLang="ja-JP" sz="2400" dirty="0"/>
              <a:t>8</a:t>
            </a:r>
            <a:r>
              <a:rPr lang="ja-JP" altLang="ja-JP" sz="2400" dirty="0"/>
              <a:t>章</a:t>
            </a:r>
          </a:p>
          <a:p>
            <a:pPr marL="0" indent="0" algn="r">
              <a:buNone/>
            </a:pPr>
            <a:r>
              <a:rPr lang="ja-JP" altLang="en-US" sz="2400" dirty="0"/>
              <a:t>⇒全乳協の</a:t>
            </a:r>
            <a:r>
              <a:rPr lang="en-US" altLang="ja-JP" sz="2400" dirty="0"/>
              <a:t>『</a:t>
            </a:r>
            <a:r>
              <a:rPr lang="ja-JP" altLang="en-US" sz="2400" dirty="0"/>
              <a:t>研修小冊子</a:t>
            </a:r>
            <a:r>
              <a:rPr lang="en-US" altLang="ja-JP" sz="2400" dirty="0" smtClean="0"/>
              <a:t>』P.19</a:t>
            </a:r>
            <a:r>
              <a:rPr lang="ja-JP" altLang="en-US" sz="2400" dirty="0"/>
              <a:t>～乳児院における病児ケア</a:t>
            </a:r>
            <a:r>
              <a:rPr lang="ja-JP" altLang="en-US" sz="2400" dirty="0" smtClean="0"/>
              <a:t>の</a:t>
            </a:r>
            <a:r>
              <a:rPr lang="en-US" altLang="ja-JP" sz="2400" dirty="0"/>
              <a:t/>
            </a:r>
            <a:br>
              <a:rPr lang="en-US" altLang="ja-JP" sz="2400" dirty="0"/>
            </a:br>
            <a:r>
              <a:rPr lang="ja-JP" altLang="en-US" sz="2400" dirty="0" smtClean="0"/>
              <a:t>対応</a:t>
            </a:r>
            <a:r>
              <a:rPr lang="ja-JP" altLang="en-US" sz="2400" dirty="0"/>
              <a:t>チェックリストを活用</a:t>
            </a:r>
            <a:endParaRPr kumimoji="1" lang="ja-JP" altLang="en-US" sz="2400" dirty="0"/>
          </a:p>
        </p:txBody>
      </p:sp>
      <p:sp>
        <p:nvSpPr>
          <p:cNvPr id="4" name="スライド番号プレースホルダー 3"/>
          <p:cNvSpPr>
            <a:spLocks noGrp="1"/>
          </p:cNvSpPr>
          <p:nvPr>
            <p:ph type="sldNum" sz="quarter" idx="12"/>
          </p:nvPr>
        </p:nvSpPr>
        <p:spPr>
          <a:xfrm>
            <a:off x="6876256" y="6129538"/>
            <a:ext cx="2133600" cy="365125"/>
          </a:xfrm>
        </p:spPr>
        <p:txBody>
          <a:bodyPr/>
          <a:lstStyle/>
          <a:p>
            <a:fld id="{52885D5F-1D73-4CD8-8BE9-6FDEEE1081D8}" type="slidenum">
              <a:rPr lang="ja-JP" altLang="en-US" smtClean="0">
                <a:solidFill>
                  <a:prstClr val="black">
                    <a:tint val="75000"/>
                  </a:prstClr>
                </a:solidFill>
              </a:rPr>
              <a:pPr/>
              <a:t>24</a:t>
            </a:fld>
            <a:endParaRPr lang="ja-JP" altLang="en-US" dirty="0">
              <a:solidFill>
                <a:prstClr val="black">
                  <a:tint val="75000"/>
                </a:prstClr>
              </a:solidFill>
            </a:endParaRPr>
          </a:p>
        </p:txBody>
      </p:sp>
    </p:spTree>
    <p:extLst>
      <p:ext uri="{BB962C8B-B14F-4D97-AF65-F5344CB8AC3E}">
        <p14:creationId xmlns:p14="http://schemas.microsoft.com/office/powerpoint/2010/main" val="2987942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57200" y="2420888"/>
            <a:ext cx="8229600" cy="3705275"/>
          </a:xfrm>
        </p:spPr>
        <p:txBody>
          <a:bodyPr>
            <a:normAutofit/>
          </a:bodyPr>
          <a:lstStyle/>
          <a:p>
            <a:pPr marL="0" indent="0" algn="ctr">
              <a:buNone/>
            </a:pPr>
            <a:r>
              <a:rPr kumimoji="1" lang="en-US" altLang="ja-JP" sz="4400" dirty="0"/>
              <a:t>【</a:t>
            </a:r>
            <a:r>
              <a:rPr kumimoji="1" lang="ja-JP" altLang="en-US" sz="4400" dirty="0"/>
              <a:t>心理職</a:t>
            </a:r>
            <a:r>
              <a:rPr kumimoji="1" lang="en-US" altLang="ja-JP" sz="4400" dirty="0"/>
              <a:t>】</a:t>
            </a:r>
            <a:endParaRPr kumimoji="1" lang="ja-JP" altLang="en-US" sz="44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25</a:t>
            </a:fld>
            <a:endParaRPr lang="ja-JP" altLang="en-US">
              <a:solidFill>
                <a:prstClr val="black">
                  <a:tint val="75000"/>
                </a:prstClr>
              </a:solidFill>
            </a:endParaRPr>
          </a:p>
        </p:txBody>
      </p:sp>
    </p:spTree>
    <p:extLst>
      <p:ext uri="{BB962C8B-B14F-4D97-AF65-F5344CB8AC3E}">
        <p14:creationId xmlns:p14="http://schemas.microsoft.com/office/powerpoint/2010/main" val="378041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80728"/>
            <a:ext cx="8229600" cy="5112568"/>
          </a:xfrm>
        </p:spPr>
        <p:txBody>
          <a:bodyPr>
            <a:normAutofit/>
          </a:bodyPr>
          <a:lstStyle/>
          <a:p>
            <a:pPr marL="182563" indent="-90488" algn="l"/>
            <a:r>
              <a:rPr lang="ja-JP" altLang="en-US" dirty="0"/>
              <a:t>□　乳幼児の日々の生活の様子を把握し、個々の子どもの理解を深めます</a:t>
            </a:r>
            <a:r>
              <a:rPr lang="en-US" altLang="ja-JP" dirty="0"/>
              <a:t/>
            </a:r>
            <a:br>
              <a:rPr lang="en-US" altLang="ja-JP" dirty="0"/>
            </a:br>
            <a:r>
              <a:rPr lang="ja-JP" altLang="en-US" dirty="0"/>
              <a:t/>
            </a:r>
            <a:br>
              <a:rPr lang="ja-JP" altLang="en-US" dirty="0"/>
            </a:br>
            <a:r>
              <a:rPr lang="ja-JP" altLang="en-US" dirty="0"/>
              <a:t>□	生活臨床の意義を理解し、実践の基盤としましょう</a:t>
            </a:r>
            <a:br>
              <a:rPr lang="ja-JP" altLang="en-US" dirty="0"/>
            </a:br>
            <a:endParaRPr kumimoji="1" lang="ja-JP" altLang="en-US" dirty="0"/>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26</a:t>
            </a:fld>
            <a:endParaRPr lang="ja-JP" altLang="en-US">
              <a:solidFill>
                <a:prstClr val="black">
                  <a:tint val="75000"/>
                </a:prstClr>
              </a:solidFill>
            </a:endParaRPr>
          </a:p>
        </p:txBody>
      </p:sp>
    </p:spTree>
    <p:extLst>
      <p:ext uri="{BB962C8B-B14F-4D97-AF65-F5344CB8AC3E}">
        <p14:creationId xmlns:p14="http://schemas.microsoft.com/office/powerpoint/2010/main" val="1010213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24744"/>
            <a:ext cx="8075240" cy="1224136"/>
          </a:xfrm>
        </p:spPr>
        <p:txBody>
          <a:bodyPr>
            <a:normAutofit fontScale="90000"/>
          </a:bodyPr>
          <a:lstStyle/>
          <a:p>
            <a:r>
              <a:rPr lang="ja-JP" altLang="en-US" dirty="0"/>
              <a:t>□	心理職の専門性を活かし、養育チームの一員としてアセスメントや自立支援計画の策定に協力しましょう</a:t>
            </a:r>
            <a:endParaRPr kumimoji="1" lang="ja-JP" altLang="en-US" dirty="0"/>
          </a:p>
        </p:txBody>
      </p:sp>
      <p:sp>
        <p:nvSpPr>
          <p:cNvPr id="3" name="コンテンツ プレースホルダー 2"/>
          <p:cNvSpPr>
            <a:spLocks noGrp="1"/>
          </p:cNvSpPr>
          <p:nvPr>
            <p:ph idx="1"/>
          </p:nvPr>
        </p:nvSpPr>
        <p:spPr>
          <a:xfrm>
            <a:off x="457200" y="2924944"/>
            <a:ext cx="8229600" cy="3201219"/>
          </a:xfrm>
        </p:spPr>
        <p:txBody>
          <a:bodyPr/>
          <a:lstStyle/>
          <a:p>
            <a:r>
              <a:rPr lang="ja-JP" altLang="en-US" sz="3600" dirty="0"/>
              <a:t>心理職の専門性とは？</a:t>
            </a:r>
          </a:p>
          <a:p>
            <a:r>
              <a:rPr lang="ja-JP" altLang="en-US" sz="3600" dirty="0"/>
              <a:t>専門性を活かすとは？</a:t>
            </a:r>
          </a:p>
          <a:p>
            <a:pPr marL="0" indent="0" algn="r">
              <a:buNone/>
            </a:pPr>
            <a:endParaRPr lang="en-US" altLang="ja-JP" sz="2400" dirty="0"/>
          </a:p>
          <a:p>
            <a:pPr marL="0" indent="0" algn="r">
              <a:buNone/>
            </a:pPr>
            <a:r>
              <a:rPr lang="ja-JP" altLang="en-US" sz="2400" dirty="0"/>
              <a:t>⇒</a:t>
            </a:r>
            <a:r>
              <a:rPr lang="en-US" altLang="ja-JP" sz="2400" dirty="0"/>
              <a:t>『</a:t>
            </a:r>
            <a:r>
              <a:rPr lang="ja-JP" altLang="en-US" sz="2400" dirty="0"/>
              <a:t>乳児院における心理職のガイドライン</a:t>
            </a:r>
            <a:r>
              <a:rPr lang="en-US" altLang="ja-JP" sz="2400" dirty="0"/>
              <a:t>』</a:t>
            </a:r>
          </a:p>
          <a:p>
            <a:pPr marL="0" indent="0" algn="r">
              <a:buNone/>
            </a:pPr>
            <a:r>
              <a:rPr lang="en-US" altLang="ja-JP" sz="2400" dirty="0"/>
              <a:t>⇒『</a:t>
            </a:r>
            <a:r>
              <a:rPr lang="ja-JP" altLang="en-US" sz="2400" dirty="0"/>
              <a:t>改定新版　乳児院養育指針</a:t>
            </a:r>
            <a:r>
              <a:rPr lang="en-US" altLang="ja-JP" sz="2400" dirty="0"/>
              <a:t>』</a:t>
            </a:r>
          </a:p>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304724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96752"/>
            <a:ext cx="8147248" cy="1224136"/>
          </a:xfrm>
        </p:spPr>
        <p:txBody>
          <a:bodyPr>
            <a:noAutofit/>
          </a:bodyPr>
          <a:lstStyle/>
          <a:p>
            <a:pPr algn="l"/>
            <a:r>
              <a:rPr lang="ja-JP" altLang="en-US" sz="3200" dirty="0"/>
              <a:t>□</a:t>
            </a:r>
            <a:r>
              <a:rPr lang="ja-JP" altLang="ja-JP" sz="3200" dirty="0"/>
              <a:t>乳幼児の成長を支える専門職として、月齢</a:t>
            </a:r>
            <a:r>
              <a:rPr lang="en-US" altLang="ja-JP" sz="3200" dirty="0"/>
              <a:t>(</a:t>
            </a:r>
            <a:r>
              <a:rPr lang="ja-JP" altLang="ja-JP" sz="3200" dirty="0"/>
              <a:t>年齢</a:t>
            </a:r>
            <a:r>
              <a:rPr lang="en-US" altLang="ja-JP" sz="3200" dirty="0"/>
              <a:t>)</a:t>
            </a:r>
            <a:r>
              <a:rPr lang="ja-JP" altLang="ja-JP" sz="3200" dirty="0"/>
              <a:t>に応じた基本的な養育のあり方を身につけることが重要です</a:t>
            </a:r>
            <a:br>
              <a:rPr lang="ja-JP" altLang="ja-JP" sz="3200" dirty="0"/>
            </a:br>
            <a:endParaRPr kumimoji="1" lang="ja-JP" altLang="en-US" sz="3200" dirty="0"/>
          </a:p>
        </p:txBody>
      </p:sp>
      <p:sp>
        <p:nvSpPr>
          <p:cNvPr id="3" name="コンテンツ プレースホルダー 2"/>
          <p:cNvSpPr>
            <a:spLocks noGrp="1"/>
          </p:cNvSpPr>
          <p:nvPr>
            <p:ph idx="1"/>
          </p:nvPr>
        </p:nvSpPr>
        <p:spPr>
          <a:xfrm>
            <a:off x="457200" y="2420888"/>
            <a:ext cx="8435280" cy="4032448"/>
          </a:xfrm>
        </p:spPr>
        <p:txBody>
          <a:bodyPr>
            <a:normAutofit fontScale="85000" lnSpcReduction="10000"/>
          </a:bodyPr>
          <a:lstStyle/>
          <a:p>
            <a:r>
              <a:rPr kumimoji="1" lang="ja-JP" altLang="en-US" dirty="0"/>
              <a:t>発達の様々な側面、それぞれに段階があることを知る</a:t>
            </a:r>
            <a:endParaRPr kumimoji="1" lang="en-US" altLang="ja-JP" dirty="0"/>
          </a:p>
          <a:p>
            <a:pPr marL="0" indent="0">
              <a:buNone/>
            </a:pPr>
            <a:endParaRPr lang="en-US" altLang="ja-JP" dirty="0"/>
          </a:p>
          <a:p>
            <a:r>
              <a:rPr kumimoji="1" lang="ja-JP" altLang="en-US" dirty="0"/>
              <a:t>安定したアタッチメント関係</a:t>
            </a:r>
            <a:r>
              <a:rPr lang="ja-JP" altLang="en-US" dirty="0"/>
              <a:t>がどのように</a:t>
            </a:r>
            <a:r>
              <a:rPr kumimoji="1" lang="ja-JP" altLang="en-US" dirty="0"/>
              <a:t>形成されるのかを知り、養育支援に活かす</a:t>
            </a:r>
            <a:endParaRPr kumimoji="1" lang="en-US" altLang="ja-JP" dirty="0"/>
          </a:p>
          <a:p>
            <a:pPr marL="0" indent="0">
              <a:buNone/>
            </a:pPr>
            <a:endParaRPr kumimoji="1" lang="en-US" altLang="ja-JP" dirty="0"/>
          </a:p>
          <a:p>
            <a:r>
              <a:rPr kumimoji="1" lang="ja-JP" altLang="en-US" dirty="0"/>
              <a:t>発達</a:t>
            </a:r>
            <a:r>
              <a:rPr kumimoji="1" lang="ja-JP" altLang="en-US" dirty="0" smtClean="0"/>
              <a:t>に</a:t>
            </a:r>
            <a:r>
              <a:rPr lang="ja-JP" altLang="en-US" dirty="0"/>
              <a:t>準</a:t>
            </a:r>
            <a:r>
              <a:rPr lang="ja-JP" altLang="en-US" dirty="0" smtClean="0"/>
              <a:t>じた</a:t>
            </a:r>
            <a:r>
              <a:rPr kumimoji="1" lang="ja-JP" altLang="en-US" dirty="0" smtClean="0"/>
              <a:t>世界</a:t>
            </a:r>
            <a:r>
              <a:rPr kumimoji="1" lang="ja-JP" altLang="en-US" dirty="0"/>
              <a:t>の広がりに合わせて対応する</a:t>
            </a:r>
            <a:endParaRPr kumimoji="1" lang="en-US" altLang="ja-JP" dirty="0"/>
          </a:p>
          <a:p>
            <a:pPr marL="0" indent="1792288">
              <a:buNone/>
            </a:pPr>
            <a:r>
              <a:rPr kumimoji="1" lang="ja-JP" altLang="en-US" b="1" dirty="0">
                <a:solidFill>
                  <a:srgbClr val="92D050"/>
                </a:solidFill>
              </a:rPr>
              <a:t>●</a:t>
            </a:r>
            <a:r>
              <a:rPr kumimoji="1" lang="ja-JP" altLang="en-US" b="1" dirty="0"/>
              <a:t>社会性の広がり</a:t>
            </a:r>
            <a:endParaRPr kumimoji="1" lang="en-US" altLang="ja-JP" b="1" dirty="0"/>
          </a:p>
          <a:p>
            <a:pPr marL="0" indent="1792288">
              <a:buNone/>
            </a:pPr>
            <a:r>
              <a:rPr lang="ja-JP" altLang="en-US" b="1" dirty="0">
                <a:solidFill>
                  <a:srgbClr val="92D050"/>
                </a:solidFill>
              </a:rPr>
              <a:t>●</a:t>
            </a:r>
            <a:r>
              <a:rPr lang="ja-JP" altLang="en-US" b="1" dirty="0"/>
              <a:t>興味関心の広がり</a:t>
            </a:r>
            <a:endParaRPr lang="en-US" altLang="ja-JP" b="1" dirty="0"/>
          </a:p>
          <a:p>
            <a:pPr marL="0" indent="1792288">
              <a:buNone/>
            </a:pPr>
            <a:r>
              <a:rPr kumimoji="1" lang="ja-JP" altLang="en-US" b="1" dirty="0">
                <a:solidFill>
                  <a:srgbClr val="92D050"/>
                </a:solidFill>
              </a:rPr>
              <a:t>●</a:t>
            </a:r>
            <a:r>
              <a:rPr kumimoji="1" lang="ja-JP" altLang="en-US" b="1" dirty="0"/>
              <a:t>遊びの広がり</a:t>
            </a:r>
            <a:endParaRPr kumimoji="1" lang="en-US" altLang="ja-JP" b="1" dirty="0"/>
          </a:p>
          <a:p>
            <a:endParaRPr kumimoji="1" lang="en-US" altLang="ja-JP"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3</a:t>
            </a:fld>
            <a:endParaRPr lang="ja-JP" altLang="en-US">
              <a:solidFill>
                <a:prstClr val="black">
                  <a:tint val="75000"/>
                </a:prstClr>
              </a:solidFill>
            </a:endParaRPr>
          </a:p>
        </p:txBody>
      </p:sp>
    </p:spTree>
    <p:extLst>
      <p:ext uri="{BB962C8B-B14F-4D97-AF65-F5344CB8AC3E}">
        <p14:creationId xmlns:p14="http://schemas.microsoft.com/office/powerpoint/2010/main" val="389242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6"/>
          <p:cNvSpPr>
            <a:spLocks noGrp="1"/>
          </p:cNvSpPr>
          <p:nvPr>
            <p:ph idx="1"/>
          </p:nvPr>
        </p:nvSpPr>
        <p:spPr>
          <a:xfrm>
            <a:off x="323528" y="620688"/>
            <a:ext cx="8229600" cy="864096"/>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anchor="ctr">
            <a:normAutofit fontScale="92500"/>
          </a:bodyPr>
          <a:lstStyle/>
          <a:p>
            <a:pPr marL="0" indent="0" algn="ctr">
              <a:buNone/>
              <a:defRPr/>
            </a:pPr>
            <a:r>
              <a:rPr lang="ja-JP" altLang="en-US" dirty="0"/>
              <a:t>安定したアタッチメント関係の形成</a:t>
            </a:r>
            <a:endParaRPr lang="ja-JP" altLang="en-US" sz="32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944" y="1712290"/>
            <a:ext cx="1144910" cy="1449253"/>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t="1" b="-11286"/>
          <a:stretch/>
        </p:blipFill>
        <p:spPr>
          <a:xfrm>
            <a:off x="1095820" y="1746602"/>
            <a:ext cx="1054422" cy="1420097"/>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005" y="1712290"/>
            <a:ext cx="1528561" cy="1579908"/>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4448" y="1729237"/>
            <a:ext cx="1225693" cy="1454829"/>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2605" y="4787044"/>
            <a:ext cx="1388478" cy="1076587"/>
          </a:xfrm>
          <a:prstGeom prst="rect">
            <a:avLst/>
          </a:prstGeom>
        </p:spPr>
      </p:pic>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0651" y="2069369"/>
            <a:ext cx="948845" cy="918008"/>
          </a:xfrm>
          <a:prstGeom prst="rect">
            <a:avLst/>
          </a:prstGeom>
        </p:spPr>
      </p:pic>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4062418"/>
            <a:ext cx="1144910" cy="1449253"/>
          </a:xfrm>
          <a:prstGeom prst="rect">
            <a:avLst/>
          </a:prstGeom>
        </p:spPr>
      </p:pic>
      <p:pic>
        <p:nvPicPr>
          <p:cNvPr id="31" name="図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0135" y="3785923"/>
            <a:ext cx="2133417" cy="1070573"/>
          </a:xfrm>
          <a:prstGeom prst="rect">
            <a:avLst/>
          </a:prstGeom>
        </p:spPr>
      </p:pic>
      <p:sp>
        <p:nvSpPr>
          <p:cNvPr id="32" name="矢印: 下カーブ 31"/>
          <p:cNvSpPr/>
          <p:nvPr/>
        </p:nvSpPr>
        <p:spPr>
          <a:xfrm>
            <a:off x="2620566" y="3600563"/>
            <a:ext cx="4259245" cy="1063174"/>
          </a:xfrm>
          <a:prstGeom prst="curved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5" name="矢印: 下カーブ 34"/>
          <p:cNvSpPr/>
          <p:nvPr/>
        </p:nvSpPr>
        <p:spPr>
          <a:xfrm rot="10800000">
            <a:off x="2699771" y="5412888"/>
            <a:ext cx="4223098" cy="1018803"/>
          </a:xfrm>
          <a:prstGeom prst="curved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pic>
        <p:nvPicPr>
          <p:cNvPr id="20" name="図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5929" y="3461099"/>
            <a:ext cx="1148519" cy="1202638"/>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95936" y="4972102"/>
            <a:ext cx="1328512" cy="1558372"/>
          </a:xfrm>
          <a:prstGeom prst="rect">
            <a:avLst/>
          </a:prstGeom>
        </p:spPr>
      </p:pic>
      <p:sp>
        <p:nvSpPr>
          <p:cNvPr id="2" name="テキスト ボックス 1"/>
          <p:cNvSpPr txBox="1"/>
          <p:nvPr/>
        </p:nvSpPr>
        <p:spPr>
          <a:xfrm>
            <a:off x="553773" y="4673437"/>
            <a:ext cx="1296144" cy="646331"/>
          </a:xfrm>
          <a:prstGeom prst="rect">
            <a:avLst/>
          </a:prstGeom>
          <a:noFill/>
        </p:spPr>
        <p:txBody>
          <a:bodyPr wrap="square" rtlCol="0">
            <a:spAutoFit/>
          </a:bodyPr>
          <a:lstStyle/>
          <a:p>
            <a:r>
              <a:rPr lang="ja-JP" altLang="en-US" dirty="0">
                <a:solidFill>
                  <a:prstClr val="black"/>
                </a:solidFill>
                <a:latin typeface="AR P丸ゴシック体M" panose="020B0600010101010101" pitchFamily="50" charset="-128"/>
                <a:ea typeface="AR P丸ゴシック体M" panose="020B0600010101010101" pitchFamily="50" charset="-128"/>
              </a:rPr>
              <a:t>愛着対象</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安全基地</a:t>
            </a:r>
          </a:p>
        </p:txBody>
      </p:sp>
      <p:sp>
        <p:nvSpPr>
          <p:cNvPr id="16" name="テキスト ボックス 15"/>
          <p:cNvSpPr txBox="1"/>
          <p:nvPr/>
        </p:nvSpPr>
        <p:spPr>
          <a:xfrm>
            <a:off x="5250652" y="3896337"/>
            <a:ext cx="1634355" cy="369332"/>
          </a:xfrm>
          <a:prstGeom prst="rect">
            <a:avLst/>
          </a:prstGeom>
          <a:noFill/>
        </p:spPr>
        <p:txBody>
          <a:bodyPr wrap="square" rtlCol="0">
            <a:spAutoFit/>
          </a:bodyPr>
          <a:lstStyle/>
          <a:p>
            <a:r>
              <a:rPr lang="ja-JP" altLang="en-US" dirty="0">
                <a:solidFill>
                  <a:prstClr val="black"/>
                </a:solidFill>
                <a:latin typeface="AR P丸ゴシック体M" panose="020B0600010101010101" pitchFamily="50" charset="-128"/>
                <a:ea typeface="AR P丸ゴシック体M" panose="020B0600010101010101" pitchFamily="50" charset="-128"/>
              </a:rPr>
              <a:t>探索に向かう</a:t>
            </a:r>
          </a:p>
        </p:txBody>
      </p:sp>
      <p:sp>
        <p:nvSpPr>
          <p:cNvPr id="17" name="テキスト ボックス 16"/>
          <p:cNvSpPr txBox="1"/>
          <p:nvPr/>
        </p:nvSpPr>
        <p:spPr>
          <a:xfrm>
            <a:off x="2617722" y="5863631"/>
            <a:ext cx="1634355" cy="369332"/>
          </a:xfrm>
          <a:prstGeom prst="rect">
            <a:avLst/>
          </a:prstGeom>
          <a:noFill/>
        </p:spPr>
        <p:txBody>
          <a:bodyPr wrap="square" rtlCol="0">
            <a:spAutoFit/>
          </a:bodyPr>
          <a:lstStyle/>
          <a:p>
            <a:r>
              <a:rPr lang="ja-JP" altLang="en-US" dirty="0">
                <a:solidFill>
                  <a:prstClr val="black"/>
                </a:solidFill>
                <a:latin typeface="AR P丸ゴシック体M" panose="020B0600010101010101" pitchFamily="50" charset="-128"/>
                <a:ea typeface="AR P丸ゴシック体M" panose="020B0600010101010101" pitchFamily="50" charset="-128"/>
              </a:rPr>
              <a:t>近接を求める</a:t>
            </a:r>
          </a:p>
        </p:txBody>
      </p:sp>
      <p:sp>
        <p:nvSpPr>
          <p:cNvPr id="19" name="テキスト ボックス 18">
            <a:extLst>
              <a:ext uri="{FF2B5EF4-FFF2-40B4-BE49-F238E27FC236}">
                <a16:creationId xmlns="" xmlns:a16="http://schemas.microsoft.com/office/drawing/2014/main" id="{840740FE-150E-4450-985B-48FCF8DDEB7F}"/>
              </a:ext>
            </a:extLst>
          </p:cNvPr>
          <p:cNvSpPr txBox="1"/>
          <p:nvPr/>
        </p:nvSpPr>
        <p:spPr>
          <a:xfrm>
            <a:off x="3973662" y="3089145"/>
            <a:ext cx="1634355" cy="369332"/>
          </a:xfrm>
          <a:prstGeom prst="rect">
            <a:avLst/>
          </a:prstGeom>
          <a:noFill/>
        </p:spPr>
        <p:txBody>
          <a:bodyPr wrap="square" rtlCol="0">
            <a:spAutoFit/>
          </a:bodyPr>
          <a:lstStyle/>
          <a:p>
            <a:r>
              <a:rPr lang="ja-JP" altLang="en-US" dirty="0">
                <a:solidFill>
                  <a:srgbClr val="F79646">
                    <a:lumMod val="75000"/>
                  </a:srgbClr>
                </a:solidFill>
                <a:latin typeface="AR P丸ゴシック体M" panose="020B0600010101010101" pitchFamily="50" charset="-128"/>
                <a:ea typeface="AR P丸ゴシック体M" panose="020B0600010101010101" pitchFamily="50" charset="-128"/>
              </a:rPr>
              <a:t>安全感の輪</a:t>
            </a:r>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4</a:t>
            </a:fld>
            <a:endParaRPr lang="ja-JP" altLang="en-US">
              <a:solidFill>
                <a:prstClr val="black">
                  <a:tint val="75000"/>
                </a:prstClr>
              </a:solidFill>
            </a:endParaRPr>
          </a:p>
        </p:txBody>
      </p:sp>
    </p:spTree>
    <p:extLst>
      <p:ext uri="{BB962C8B-B14F-4D97-AF65-F5344CB8AC3E}">
        <p14:creationId xmlns:p14="http://schemas.microsoft.com/office/powerpoint/2010/main" val="2980423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nvPr>
        </p:nvGraphicFramePr>
        <p:xfrm>
          <a:off x="244624" y="754488"/>
          <a:ext cx="8712968"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円/楕円 6"/>
          <p:cNvSpPr/>
          <p:nvPr/>
        </p:nvSpPr>
        <p:spPr>
          <a:xfrm>
            <a:off x="244624" y="476672"/>
            <a:ext cx="8080475" cy="864096"/>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3200" dirty="0">
                <a:solidFill>
                  <a:prstClr val="black"/>
                </a:solidFill>
              </a:rPr>
              <a:t>発達</a:t>
            </a:r>
            <a:r>
              <a:rPr lang="ja-JP" altLang="en-US" sz="3200" dirty="0" smtClean="0">
                <a:solidFill>
                  <a:prstClr val="black"/>
                </a:solidFill>
              </a:rPr>
              <a:t>に</a:t>
            </a:r>
            <a:r>
              <a:rPr lang="ja-JP" altLang="en-US" sz="3200" dirty="0">
                <a:solidFill>
                  <a:prstClr val="black"/>
                </a:solidFill>
              </a:rPr>
              <a:t>準</a:t>
            </a:r>
            <a:r>
              <a:rPr lang="ja-JP" altLang="en-US" sz="3200" dirty="0" smtClean="0">
                <a:solidFill>
                  <a:prstClr val="black"/>
                </a:solidFill>
              </a:rPr>
              <a:t>じた世界</a:t>
            </a:r>
            <a:r>
              <a:rPr lang="ja-JP" altLang="en-US" sz="3200" dirty="0">
                <a:solidFill>
                  <a:prstClr val="black"/>
                </a:solidFill>
              </a:rPr>
              <a:t>の広がり</a:t>
            </a:r>
          </a:p>
        </p:txBody>
      </p:sp>
      <p:sp>
        <p:nvSpPr>
          <p:cNvPr id="6" name="小波 5"/>
          <p:cNvSpPr/>
          <p:nvPr/>
        </p:nvSpPr>
        <p:spPr>
          <a:xfrm>
            <a:off x="6444208" y="3248542"/>
            <a:ext cx="1736875" cy="1587023"/>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小波 6"/>
          <p:cNvSpPr/>
          <p:nvPr/>
        </p:nvSpPr>
        <p:spPr>
          <a:xfrm>
            <a:off x="6392509" y="1952398"/>
            <a:ext cx="1808883" cy="1296144"/>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小波 7"/>
          <p:cNvSpPr/>
          <p:nvPr/>
        </p:nvSpPr>
        <p:spPr>
          <a:xfrm>
            <a:off x="6444208" y="4835565"/>
            <a:ext cx="1808883" cy="1296144"/>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5</a:t>
            </a:fld>
            <a:endParaRPr lang="ja-JP" altLang="en-US">
              <a:solidFill>
                <a:prstClr val="black">
                  <a:tint val="75000"/>
                </a:prstClr>
              </a:solidFill>
            </a:endParaRPr>
          </a:p>
        </p:txBody>
      </p:sp>
    </p:spTree>
    <p:extLst>
      <p:ext uri="{BB962C8B-B14F-4D97-AF65-F5344CB8AC3E}">
        <p14:creationId xmlns:p14="http://schemas.microsoft.com/office/powerpoint/2010/main" val="540461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p:cNvGraphicFramePr>
            <a:graphicFrameLocks/>
          </p:cNvGraphicFramePr>
          <p:nvPr>
            <p:extLst/>
          </p:nvPr>
        </p:nvGraphicFramePr>
        <p:xfrm>
          <a:off x="369354" y="221714"/>
          <a:ext cx="8368508" cy="6375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円/楕円 6"/>
          <p:cNvSpPr/>
          <p:nvPr/>
        </p:nvSpPr>
        <p:spPr>
          <a:xfrm>
            <a:off x="369354" y="534427"/>
            <a:ext cx="8368508" cy="896112"/>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b="1" dirty="0">
                <a:solidFill>
                  <a:srgbClr val="1F497D">
                    <a:lumMod val="60000"/>
                    <a:lumOff val="40000"/>
                  </a:srgbClr>
                </a:solidFill>
              </a:rPr>
              <a:t>社会性</a:t>
            </a:r>
            <a:r>
              <a:rPr lang="ja-JP" altLang="en-US" sz="2000" b="1" dirty="0">
                <a:solidFill>
                  <a:prstClr val="black"/>
                </a:solidFill>
              </a:rPr>
              <a:t>の広がり・</a:t>
            </a:r>
            <a:r>
              <a:rPr lang="ja-JP" altLang="en-US" sz="2000" b="1" dirty="0">
                <a:solidFill>
                  <a:srgbClr val="F79646">
                    <a:lumMod val="75000"/>
                  </a:srgbClr>
                </a:solidFill>
              </a:rPr>
              <a:t>興味関心</a:t>
            </a:r>
            <a:r>
              <a:rPr lang="ja-JP" altLang="en-US" sz="2000" b="1" dirty="0">
                <a:solidFill>
                  <a:prstClr val="black"/>
                </a:solidFill>
              </a:rPr>
              <a:t>の広がり・</a:t>
            </a:r>
            <a:r>
              <a:rPr lang="ja-JP" altLang="en-US" sz="2000" b="1" dirty="0">
                <a:solidFill>
                  <a:srgbClr val="00B050"/>
                </a:solidFill>
              </a:rPr>
              <a:t>遊び</a:t>
            </a:r>
            <a:r>
              <a:rPr lang="ja-JP" altLang="en-US" sz="2000" b="1" dirty="0">
                <a:solidFill>
                  <a:prstClr val="black"/>
                </a:solidFill>
              </a:rPr>
              <a:t>の広がり</a:t>
            </a:r>
          </a:p>
        </p:txBody>
      </p:sp>
      <p:sp>
        <p:nvSpPr>
          <p:cNvPr id="11" name="円/楕円 10"/>
          <p:cNvSpPr/>
          <p:nvPr/>
        </p:nvSpPr>
        <p:spPr>
          <a:xfrm>
            <a:off x="114950" y="4835517"/>
            <a:ext cx="2433561" cy="1656184"/>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ja-JP" dirty="0">
                <a:solidFill>
                  <a:prstClr val="black"/>
                </a:solidFill>
              </a:rPr>
              <a:t>◎細やかな応答性の中で</a:t>
            </a:r>
            <a:r>
              <a:rPr lang="ja-JP" altLang="en-US" dirty="0">
                <a:solidFill>
                  <a:prstClr val="black"/>
                </a:solidFill>
              </a:rPr>
              <a:t>育まれていく</a:t>
            </a:r>
          </a:p>
        </p:txBody>
      </p:sp>
      <p:sp>
        <p:nvSpPr>
          <p:cNvPr id="10" name="円/楕円 9"/>
          <p:cNvSpPr/>
          <p:nvPr/>
        </p:nvSpPr>
        <p:spPr>
          <a:xfrm>
            <a:off x="2195736" y="5204024"/>
            <a:ext cx="1944688" cy="140651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ja-JP" dirty="0">
                <a:solidFill>
                  <a:prstClr val="black"/>
                </a:solidFill>
              </a:rPr>
              <a:t>◎遊びのある関わり</a:t>
            </a:r>
            <a:r>
              <a:rPr lang="ja-JP" altLang="en-US" dirty="0">
                <a:solidFill>
                  <a:prstClr val="black"/>
                </a:solidFill>
              </a:rPr>
              <a:t>の重要性</a:t>
            </a:r>
          </a:p>
        </p:txBody>
      </p:sp>
      <p:sp>
        <p:nvSpPr>
          <p:cNvPr id="2" name="スライド番号プレースホルダー 1"/>
          <p:cNvSpPr>
            <a:spLocks noGrp="1"/>
          </p:cNvSpPr>
          <p:nvPr>
            <p:ph type="sldNum" sz="quarter" idx="12"/>
          </p:nvPr>
        </p:nvSpPr>
        <p:spPr>
          <a:xfrm>
            <a:off x="7046912" y="6304235"/>
            <a:ext cx="2133600" cy="365125"/>
          </a:xfrm>
        </p:spPr>
        <p:txBody>
          <a:bodyPr/>
          <a:lstStyle/>
          <a:p>
            <a:fld id="{52885D5F-1D73-4CD8-8BE9-6FDEEE1081D8}" type="slidenum">
              <a:rPr lang="ja-JP" altLang="en-US" smtClean="0">
                <a:solidFill>
                  <a:prstClr val="black">
                    <a:tint val="75000"/>
                  </a:prstClr>
                </a:solidFill>
              </a:rPr>
              <a:pPr/>
              <a:t>6</a:t>
            </a:fld>
            <a:endParaRPr lang="ja-JP" altLang="en-US" dirty="0">
              <a:solidFill>
                <a:prstClr val="black">
                  <a:tint val="75000"/>
                </a:prstClr>
              </a:solidFill>
            </a:endParaRPr>
          </a:p>
        </p:txBody>
      </p:sp>
    </p:spTree>
    <p:extLst>
      <p:ext uri="{BB962C8B-B14F-4D97-AF65-F5344CB8AC3E}">
        <p14:creationId xmlns:p14="http://schemas.microsoft.com/office/powerpoint/2010/main" val="22297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8"/>
          <p:cNvGraphicFramePr>
            <a:graphicFrameLocks noGrp="1"/>
          </p:cNvGraphicFramePr>
          <p:nvPr>
            <p:ph sz="quarter" idx="4294967295"/>
            <p:extLst/>
          </p:nvPr>
        </p:nvGraphicFramePr>
        <p:xfrm>
          <a:off x="323528" y="260648"/>
          <a:ext cx="8208912"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円/楕円 3"/>
          <p:cNvSpPr/>
          <p:nvPr/>
        </p:nvSpPr>
        <p:spPr>
          <a:xfrm>
            <a:off x="107504" y="4869160"/>
            <a:ext cx="1800200" cy="1584176"/>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ltLang="ja-JP" dirty="0">
              <a:solidFill>
                <a:prstClr val="black"/>
              </a:solidFill>
            </a:endParaRPr>
          </a:p>
          <a:p>
            <a:pPr algn="ctr">
              <a:defRPr/>
            </a:pPr>
            <a:r>
              <a:rPr lang="ja-JP" altLang="ja-JP" dirty="0">
                <a:solidFill>
                  <a:prstClr val="black"/>
                </a:solidFill>
              </a:rPr>
              <a:t>◎</a:t>
            </a:r>
            <a:r>
              <a:rPr lang="ja-JP" altLang="en-US" dirty="0">
                <a:solidFill>
                  <a:prstClr val="black"/>
                </a:solidFill>
              </a:rPr>
              <a:t>遊びこめる環境の重要性</a:t>
            </a:r>
            <a:endParaRPr lang="ja-JP" altLang="ja-JP" dirty="0">
              <a:solidFill>
                <a:prstClr val="black"/>
              </a:solidFill>
            </a:endParaRPr>
          </a:p>
          <a:p>
            <a:pPr algn="ctr">
              <a:defRPr/>
            </a:pPr>
            <a:endParaRPr lang="ja-JP" altLang="en-US" dirty="0">
              <a:solidFill>
                <a:prstClr val="black"/>
              </a:solidFill>
            </a:endParaRPr>
          </a:p>
        </p:txBody>
      </p:sp>
      <p:sp>
        <p:nvSpPr>
          <p:cNvPr id="2" name="スライド番号プレースホルダー 1"/>
          <p:cNvSpPr>
            <a:spLocks noGrp="1"/>
          </p:cNvSpPr>
          <p:nvPr>
            <p:ph type="sldNum" sz="quarter" idx="12"/>
          </p:nvPr>
        </p:nvSpPr>
        <p:spPr>
          <a:xfrm>
            <a:off x="6758880" y="6129538"/>
            <a:ext cx="2133600" cy="365125"/>
          </a:xfrm>
        </p:spPr>
        <p:txBody>
          <a:bodyPr/>
          <a:lstStyle/>
          <a:p>
            <a:fld id="{52885D5F-1D73-4CD8-8BE9-6FDEEE1081D8}" type="slidenum">
              <a:rPr lang="ja-JP" altLang="en-US" smtClean="0">
                <a:solidFill>
                  <a:prstClr val="black">
                    <a:tint val="75000"/>
                  </a:prstClr>
                </a:solidFill>
              </a:rPr>
              <a:pPr/>
              <a:t>7</a:t>
            </a:fld>
            <a:endParaRPr lang="ja-JP" altLang="en-US" dirty="0">
              <a:solidFill>
                <a:prstClr val="black">
                  <a:tint val="75000"/>
                </a:prstClr>
              </a:solidFill>
            </a:endParaRPr>
          </a:p>
        </p:txBody>
      </p:sp>
    </p:spTree>
    <p:extLst>
      <p:ext uri="{BB962C8B-B14F-4D97-AF65-F5344CB8AC3E}">
        <p14:creationId xmlns:p14="http://schemas.microsoft.com/office/powerpoint/2010/main" val="67790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168" y="764704"/>
            <a:ext cx="8229600" cy="1143000"/>
          </a:xfrm>
        </p:spPr>
        <p:txBody>
          <a:bodyPr>
            <a:noAutofit/>
          </a:bodyPr>
          <a:lstStyle/>
          <a:p>
            <a:r>
              <a:rPr lang="ja-JP" altLang="en-US" sz="3600" dirty="0"/>
              <a:t>□	乳児院において、「家庭的養育」や「個別的支援」を行う意義を理解しましょう</a:t>
            </a:r>
            <a:endParaRPr kumimoji="1" lang="ja-JP" altLang="en-US" sz="3600" dirty="0"/>
          </a:p>
        </p:txBody>
      </p:sp>
      <p:sp>
        <p:nvSpPr>
          <p:cNvPr id="3" name="コンテンツ プレースホルダー 2"/>
          <p:cNvSpPr>
            <a:spLocks noGrp="1"/>
          </p:cNvSpPr>
          <p:nvPr>
            <p:ph idx="1"/>
          </p:nvPr>
        </p:nvSpPr>
        <p:spPr>
          <a:xfrm>
            <a:off x="457200" y="2132856"/>
            <a:ext cx="8229600" cy="4725144"/>
          </a:xfrm>
        </p:spPr>
        <p:txBody>
          <a:bodyPr>
            <a:normAutofit fontScale="92500" lnSpcReduction="10000"/>
          </a:bodyPr>
          <a:lstStyle/>
          <a:p>
            <a:pPr marL="0" indent="0">
              <a:buNone/>
            </a:pPr>
            <a:r>
              <a:rPr lang="ja-JP" altLang="en-US" sz="4800" dirty="0"/>
              <a:t>１．「家庭的養育」というのは何を意味しているのか</a:t>
            </a:r>
            <a:endParaRPr lang="en-US" altLang="ja-JP" sz="4800" dirty="0"/>
          </a:p>
          <a:p>
            <a:pPr marL="0" indent="0">
              <a:buNone/>
            </a:pPr>
            <a:endParaRPr lang="ja-JP" altLang="en-US" sz="5100" dirty="0"/>
          </a:p>
          <a:p>
            <a:pPr marL="265113" indent="-265113">
              <a:buNone/>
            </a:pPr>
            <a:r>
              <a:rPr lang="ja-JP" altLang="en-US" sz="3800" dirty="0"/>
              <a:t>➡子どもにとっての愛着対象が必ずいる</a:t>
            </a:r>
          </a:p>
          <a:p>
            <a:pPr marL="0" indent="0">
              <a:buNone/>
            </a:pPr>
            <a:r>
              <a:rPr lang="ja-JP" altLang="en-US" sz="3800" dirty="0"/>
              <a:t>➡子どもの生理的なニーズ、情緒的なニーズに応答できる</a:t>
            </a:r>
          </a:p>
          <a:p>
            <a:pPr marL="265113" indent="-265113">
              <a:buNone/>
            </a:pPr>
            <a:r>
              <a:rPr lang="ja-JP" altLang="en-US" sz="3800" dirty="0"/>
              <a:t>➡安定した一貫性のある生活リズムがある</a:t>
            </a:r>
          </a:p>
          <a:p>
            <a:endParaRPr kumimoji="1" lang="ja-JP" altLang="en-US" dirty="0"/>
          </a:p>
        </p:txBody>
      </p:sp>
      <p:sp>
        <p:nvSpPr>
          <p:cNvPr id="4" name="スライド番号プレースホルダー 3"/>
          <p:cNvSpPr>
            <a:spLocks noGrp="1"/>
          </p:cNvSpPr>
          <p:nvPr>
            <p:ph type="sldNum" sz="quarter" idx="12"/>
          </p:nvPr>
        </p:nvSpPr>
        <p:spPr>
          <a:xfrm>
            <a:off x="6732240" y="6129538"/>
            <a:ext cx="2133600" cy="365125"/>
          </a:xfrm>
        </p:spPr>
        <p:txBody>
          <a:bodyPr/>
          <a:lstStyle/>
          <a:p>
            <a:fld id="{52885D5F-1D73-4CD8-8BE9-6FDEEE1081D8}" type="slidenum">
              <a:rPr lang="ja-JP" altLang="en-US" smtClean="0">
                <a:solidFill>
                  <a:prstClr val="black">
                    <a:tint val="75000"/>
                  </a:prstClr>
                </a:solidFill>
              </a:rPr>
              <a:pPr/>
              <a:t>8</a:t>
            </a:fld>
            <a:endParaRPr lang="ja-JP" altLang="en-US" dirty="0">
              <a:solidFill>
                <a:prstClr val="black">
                  <a:tint val="75000"/>
                </a:prstClr>
              </a:solidFill>
            </a:endParaRPr>
          </a:p>
        </p:txBody>
      </p:sp>
    </p:spTree>
    <p:extLst>
      <p:ext uri="{BB962C8B-B14F-4D97-AF65-F5344CB8AC3E}">
        <p14:creationId xmlns:p14="http://schemas.microsoft.com/office/powerpoint/2010/main" val="2200017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204864"/>
            <a:ext cx="8229600" cy="4392488"/>
          </a:xfrm>
        </p:spPr>
        <p:txBody>
          <a:bodyPr>
            <a:normAutofit/>
          </a:bodyPr>
          <a:lstStyle/>
          <a:p>
            <a:pPr marL="0" indent="0">
              <a:buNone/>
            </a:pPr>
            <a:r>
              <a:rPr lang="ja-JP" altLang="en-US" sz="4400" dirty="0"/>
              <a:t>２．「個別的支援」というのは何を意味しているのか</a:t>
            </a:r>
            <a:endParaRPr lang="en-US" altLang="ja-JP" sz="4400" dirty="0"/>
          </a:p>
          <a:p>
            <a:pPr marL="0" indent="0">
              <a:buNone/>
            </a:pPr>
            <a:endParaRPr lang="en-US" altLang="ja-JP" sz="3000" dirty="0"/>
          </a:p>
          <a:p>
            <a:pPr marL="0" indent="0">
              <a:buNone/>
            </a:pPr>
            <a:r>
              <a:rPr lang="ja-JP" altLang="en-US" sz="3000" dirty="0"/>
              <a:t>➡集団の中で育つ子ども達</a:t>
            </a:r>
          </a:p>
          <a:p>
            <a:pPr marL="360363" indent="-360363">
              <a:buNone/>
            </a:pPr>
            <a:r>
              <a:rPr lang="ja-JP" altLang="en-US" sz="3000" dirty="0"/>
              <a:t>➡</a:t>
            </a:r>
            <a:r>
              <a:rPr lang="ja-JP" altLang="en-US" sz="3000" dirty="0">
                <a:solidFill>
                  <a:srgbClr val="C00000"/>
                </a:solidFill>
              </a:rPr>
              <a:t>個別的理解と個別の関わりの重要性（侵入されない環境。遊びこめる環境）</a:t>
            </a:r>
          </a:p>
          <a:p>
            <a:pPr marL="0" indent="0">
              <a:buNone/>
            </a:pPr>
            <a:r>
              <a:rPr lang="ja-JP" altLang="en-US" sz="3000" dirty="0"/>
              <a:t>➡治療的視点</a:t>
            </a:r>
          </a:p>
          <a:p>
            <a:endParaRPr kumimoji="1" lang="ja-JP" altLang="en-US" dirty="0"/>
          </a:p>
        </p:txBody>
      </p:sp>
      <p:sp>
        <p:nvSpPr>
          <p:cNvPr id="4" name="タイトル 1"/>
          <p:cNvSpPr>
            <a:spLocks noGrp="1"/>
          </p:cNvSpPr>
          <p:nvPr>
            <p:ph type="title"/>
          </p:nvPr>
        </p:nvSpPr>
        <p:spPr>
          <a:xfrm>
            <a:off x="445168" y="764704"/>
            <a:ext cx="8229600" cy="1143000"/>
          </a:xfrm>
        </p:spPr>
        <p:txBody>
          <a:bodyPr>
            <a:noAutofit/>
          </a:bodyPr>
          <a:lstStyle/>
          <a:p>
            <a:r>
              <a:rPr lang="ja-JP" altLang="en-US" sz="3600" dirty="0"/>
              <a:t>□	乳児院において、「家庭的養育」や「個別的支援」を行う意義を理解しましょう</a:t>
            </a:r>
            <a:endParaRPr kumimoji="1" lang="ja-JP" altLang="en-US" sz="3600" dirty="0"/>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9</a:t>
            </a:fld>
            <a:endParaRPr lang="ja-JP" altLang="en-US">
              <a:solidFill>
                <a:prstClr val="black">
                  <a:tint val="75000"/>
                </a:prstClr>
              </a:solidFill>
            </a:endParaRPr>
          </a:p>
        </p:txBody>
      </p:sp>
    </p:spTree>
    <p:extLst>
      <p:ext uri="{BB962C8B-B14F-4D97-AF65-F5344CB8AC3E}">
        <p14:creationId xmlns:p14="http://schemas.microsoft.com/office/powerpoint/2010/main" val="7207907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研修体系具体化点プレ">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1815</Words>
  <Application>Microsoft Office PowerPoint</Application>
  <PresentationFormat>画面に合わせる (4:3)</PresentationFormat>
  <Paragraphs>627</Paragraphs>
  <Slides>27</Slides>
  <Notes>27</Notes>
  <HiddenSlides>0</HiddenSlides>
  <MMClips>0</MMClips>
  <ScaleCrop>false</ScaleCrop>
  <HeadingPairs>
    <vt:vector size="6" baseType="variant">
      <vt:variant>
        <vt:lpstr>使用されているフォント</vt:lpstr>
      </vt:variant>
      <vt:variant>
        <vt:i4>4</vt:i4>
      </vt:variant>
      <vt:variant>
        <vt:lpstr>テーマ</vt:lpstr>
      </vt:variant>
      <vt:variant>
        <vt:i4>10</vt:i4>
      </vt:variant>
      <vt:variant>
        <vt:lpstr>スライド タイトル</vt:lpstr>
      </vt:variant>
      <vt:variant>
        <vt:i4>27</vt:i4>
      </vt:variant>
    </vt:vector>
  </HeadingPairs>
  <TitlesOfParts>
    <vt:vector size="41" baseType="lpstr">
      <vt:lpstr>AR P丸ゴシック体M</vt:lpstr>
      <vt:lpstr>ＭＳ Ｐゴシック</vt:lpstr>
      <vt:lpstr>Arial</vt:lpstr>
      <vt:lpstr>Calibri</vt:lpstr>
      <vt:lpstr>Office ​​テーマ</vt:lpstr>
      <vt:lpstr>1_Office ​​テーマ</vt:lpstr>
      <vt:lpstr>2_Office ​​テーマ</vt:lpstr>
      <vt:lpstr>3_Office ​​テーマ</vt:lpstr>
      <vt:lpstr>4_Office ​​テーマ</vt:lpstr>
      <vt:lpstr>5_Office ​​テーマ</vt:lpstr>
      <vt:lpstr>研修体系具体化点プレ</vt:lpstr>
      <vt:lpstr>6_Office ​​テーマ</vt:lpstr>
      <vt:lpstr>7_Office ​​テーマ</vt:lpstr>
      <vt:lpstr>8_Office ​​テーマ</vt:lpstr>
      <vt:lpstr>⑤専門的な養育技術</vt:lpstr>
      <vt:lpstr>□ 乳幼児の生活を支える専門職として、基本的な生活の営みを身につけることが重要です</vt:lpstr>
      <vt:lpstr>□乳幼児の成長を支える専門職として、月齢(年齢)に応じた基本的な養育のあり方を身につけることが重要です </vt:lpstr>
      <vt:lpstr>PowerPoint プレゼンテーション</vt:lpstr>
      <vt:lpstr>PowerPoint プレゼンテーション</vt:lpstr>
      <vt:lpstr>PowerPoint プレゼンテーション</vt:lpstr>
      <vt:lpstr>PowerPoint プレゼンテーション</vt:lpstr>
      <vt:lpstr>□ 乳児院において、「家庭的養育」や「個別的支援」を行う意義を理解しましょう</vt:lpstr>
      <vt:lpstr>□ 乳児院において、「家庭的養育」や「個別的支援」を行う意義を理解しましょう</vt:lpstr>
      <vt:lpstr>□ 一時保護や入退所に至るケースの流れを理解したうえで、段階に適した養育を行うことが重要です</vt:lpstr>
      <vt:lpstr>記録の方法について</vt:lpstr>
      <vt:lpstr>□ 乳児院職員は、子どもと関わりながら行動観察を行うことで、子どもの全体像の把握に努めます</vt:lpstr>
      <vt:lpstr>□ アセスメントの重要性を理解し、スーパーバイザーに相談しながら自立支援計画を作成できるようにしましょう</vt:lpstr>
      <vt:lpstr>□　カンファレンスは、個の子どもについて理解を深め、養育を検討する大切な意義を持ちます カンファレンスの場では、それぞれの専門的視点を活かしながら、主体的に検討に加わる姿勢が大切です。  □　カンファレンスやスーパーバイズによって深めた子どもへの理解は、実践に反映させましょう  □　カンファレンスを有効に進めるためには、子どもに関する記録や報告を適切に行うことが重要です  ⇒『改訂新版　乳児院養育指針』第１１章－第５節 </vt:lpstr>
      <vt:lpstr>カンファレンスを有効に</vt:lpstr>
      <vt:lpstr>□ 子どもへの不当な扱い（虐待、不適切な関わり）の背景等について理解し、その防止や早期対応にむけて専門性を発揮できるよう努めましょう</vt:lpstr>
      <vt:lpstr>□ 子どものサイン（混乱や解離等、危機的状況の表出）に気づく感度を高めましょう</vt:lpstr>
      <vt:lpstr>□ 乳幼児期にリスクの高い、急激な経過をたどる病気について学び、それに対応できる基本的な技術を獲得しましょう</vt:lpstr>
      <vt:lpstr>□　子どもにとって、安全・安心な環境を意図的に作っていくことも、大事な役割のひとつです</vt:lpstr>
      <vt:lpstr>PowerPoint プレゼンテーション</vt:lpstr>
      <vt:lpstr>□ 病虚弱児への対応について、役割を担います</vt:lpstr>
      <vt:lpstr>□ 施設における乳幼児の健康管理を行います</vt:lpstr>
      <vt:lpstr>□ 感染症の予防については、乳児院全体としての対応を検討し実践する役割を担います</vt:lpstr>
      <vt:lpstr>□ 急激な経過をたどる病気への救急・救命措置について学び、実践する役割を担います</vt:lpstr>
      <vt:lpstr>PowerPoint プレゼンテーション</vt:lpstr>
      <vt:lpstr>□　乳幼児の日々の生活の様子を把握し、個々の子どもの理解を深めます  □ 生活臨床の意義を理解し、実践の基盤としましょう </vt:lpstr>
      <vt:lpstr>□ 心理職の専門性を活かし、養育チームの一員としてアセスメントや自立支援計画の策定に協力しましょう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初任職員研修 研修のねらいと内容</dc:title>
  <cp:lastModifiedBy>星野 友樹</cp:lastModifiedBy>
  <cp:revision>62</cp:revision>
  <cp:lastPrinted>2018-10-29T02:07:48Z</cp:lastPrinted>
  <dcterms:created xsi:type="dcterms:W3CDTF">2017-01-26T07:32:01Z</dcterms:created>
  <dcterms:modified xsi:type="dcterms:W3CDTF">2018-11-26T05:57:19Z</dcterms:modified>
  <cp:contentStatus/>
</cp:coreProperties>
</file>